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eg" ContentType="image/jpeg"/>
  <Default Extension="xlsx" ContentType="application/vnd.openxmlformats-officedocument.spreadsheetml.sheet"/>
  <Default Extension="fntdata" ContentType="application/x-fontdata"/>
  <Default Extension="png" ContentType="image/png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olors1.xml" ContentType="application/vnd.ms-office.chartcolorstyle+xml"/>
  <Override PartName="/ppt/charts/style1.xml" ContentType="application/vnd.ms-office.chartstyle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&#65279;<?xml version="1.0" encoding="utf-8" standalone="yes"?><Relationships xmlns="http://schemas.openxmlformats.org/package/2006/relationships"><Relationship Id="rId1" Type="http://schemas.openxmlformats.org/officeDocument/2006/relationships/officeDocument" Target="ppt/presentation.xml" /><Relationship Id="rId2" Type="http://schemas.openxmlformats.org/package/2006/relationships/metadata/core-properties" Target="docProps/core.xml" /><Relationship Id="rId3" Type="http://schemas.openxmlformats.org/officeDocument/2006/relationships/extended-properties" Target="docProps/app.xml" /><Relationship Id="rId4" Type="http://schemas.openxmlformats.org/package/2006/relationships/metadata/thumbnail" Target="docProps/thumbnail.jpeg" /><Relationship Id="rId5" Type="http://schemas.openxmlformats.org/officeDocument/2006/relationships/custom-properties" Target="docProps/custom.xml" /></Relationships>
</file>

<file path=ppt/presentation.xml><?xml version="1.0" encoding="utf-8"?>
<!--Generated by Aspose.Slides for .NET 25.1-->
<p:presentation xmlns:r="http://schemas.openxmlformats.org/officeDocument/2006/relationships" xmlns:a="http://schemas.openxmlformats.org/drawingml/2006/main" xmlns:p="http://schemas.openxmlformats.org/presentationml/2006/main" strictFirstAndLastChars="0" embedTrueTypeFonts="1" saveSubsetFonts="1" autoCompressPictures="0">
  <p:sldMasterIdLst>
    <p:sldMasterId id="2147483648" r:id="rId1"/>
    <p:sldMasterId id="2147483667" r:id="rId2"/>
  </p:sldMasterIdLst>
  <p:notesMasterIdLst>
    <p:notesMasterId r:id="rId3"/>
  </p:notesMasterIdLst>
  <p:sldIdLst>
    <p:sldId id="256" r:id="rId4"/>
    <p:sldId id="29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303" r:id="rId22"/>
    <p:sldId id="275" r:id="rId23"/>
    <p:sldId id="276" r:id="rId24"/>
    <p:sldId id="277" r:id="rId25"/>
    <p:sldId id="304" r:id="rId26"/>
    <p:sldId id="279" r:id="rId27"/>
    <p:sldId id="280" r:id="rId28"/>
    <p:sldId id="281" r:id="rId29"/>
    <p:sldId id="305" r:id="rId30"/>
    <p:sldId id="302" r:id="rId31"/>
    <p:sldId id="286" r:id="rId32"/>
    <p:sldId id="30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</p:sldIdLst>
  <p:sldSz cx="9144000" cy="5143500" type="screen16x9"/>
  <p:notesSz cx="6858000" cy="9144000"/>
  <p:embeddedFontLst>
    <p:embeddedFont>
      <p:font typeface="Catamaran Light" panose="020B0604020202020204" charset="0"/>
      <p:regular r:id="rId44"/>
    </p:embeddedFont>
    <p:embeddedFont>
      <p:font typeface="Commissioner" pitchFamily="2" charset="0"/>
      <p:regular r:id="rId45"/>
      <p:bold r:id="rId46"/>
    </p:embeddedFont>
    <p:embeddedFont>
      <p:font typeface="Commissioner Black" pitchFamily="2" charset="0"/>
      <p:bold r:id="rId47"/>
    </p:embeddedFont>
    <p:embeddedFont>
      <p:font typeface="Commissioner Light" pitchFamily="2" charset="0"/>
      <p:regular r:id="rId48"/>
    </p:embeddedFont>
    <p:embeddedFont>
      <p:font typeface="Fira Sans Extra Condensed Mediu" panose="020B0603050000020004" pitchFamily="34" charset="-52"/>
      <p:regular r:id="rId49"/>
    </p:embeddedFont>
    <p:embeddedFont>
      <p:font typeface="Livvic" panose="020B0604020202020204" charset="0"/>
      <p:regular r:id="rId50"/>
    </p:embeddedFont>
    <p:embeddedFont>
      <p:font typeface="25" panose="02000506030000020004" charset="-52"/>
      <p:regular r:id="rId51"/>
    </p:embeddedFont>
    <p:embeddedFont>
      <p:font typeface="29" panose="02000506030000020004" charset="-52"/>
      <p:regular r:id="rId52"/>
    </p:embeddedFont>
    <p:embeddedFont>
      <p:font typeface="Roboto" panose="02000000000000000000" pitchFamily="2" charset="0"/>
      <p:regular r:id="rId53"/>
      <p:bold r:id="rId54"/>
      <p:italic r:id="rId55"/>
      <p:boldItalic r:id="rId56"/>
    </p:embeddedFont>
    <p:embeddedFont>
      <p:font typeface="Unbounded SemiBold" pitchFamily="2" charset="-52"/>
      <p:bold r:id="rId57"/>
    </p:embeddedFont>
  </p:embeddedFontLst>
  <p:custDataLst>
    <p:tags r:id="rId43"/>
  </p:custDataLst>
  <p:defaultTextStyle>
    <a:defPPr marR="0" lvl="0" algn="l" rtl="0">
      <a:lnSpc>
        <a:spcPct val="100000"/>
      </a:lnSpc>
      <a:spcBef>
        <a:spcPct val="0"/>
      </a:spcBef>
      <a:spcAft>
        <a:spcPct val="0"/>
      </a:spcAft>
    </a:defPPr>
    <a:lvl1pPr marR="0" lvl="0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590" userDrawn="1">
          <p15:clr>
            <a:srgbClr val="A4A3A4"/>
          </p15:clr>
        </p15:guide>
        <p15:guide id="2" pos="291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fill>
          <a:solidFill>
            <a:schemeClr val="accent1">
              <a:tint val="40000"/>
            </a:schemeClr>
          </a:solidFill>
        </a:fill>
      </a:tcStyle>
    </a:band1H>
    <a:band1V>
      <a:tcStyle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B7E3984-EA7D-4938-8900-2F46BF0133C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70" d="100"/>
          <a:sy n="170" d="100"/>
        </p:scale>
        <p:origin x="610" y="82"/>
      </p:cViewPr>
      <p:guideLst>
        <p:guide orient="horz" pos="1590"/>
        <p:guide pos="2919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  <p:guideLst/>
    </p:cSldViewPr>
  </p:notesViewPr>
  <p:gridSpacing cx="72008" cy="72008"/>
</p:viewPr>
</file>

<file path=ppt/_rels/presentation.xml.rels>&#65279;<?xml version="1.0" encoding="utf-8" standalone="yes"?><Relationships xmlns="http://schemas.openxmlformats.org/package/2006/relationships"><Relationship Id="rId1" Type="http://schemas.openxmlformats.org/officeDocument/2006/relationships/slideMaster" Target="slideMasters/slideMaster1.xml" /><Relationship Id="rId10" Type="http://schemas.openxmlformats.org/officeDocument/2006/relationships/slide" Target="slides/slide7.xml" /><Relationship Id="rId11" Type="http://schemas.openxmlformats.org/officeDocument/2006/relationships/slide" Target="slides/slide8.xml" /><Relationship Id="rId12" Type="http://schemas.openxmlformats.org/officeDocument/2006/relationships/slide" Target="slides/slide9.xml" /><Relationship Id="rId13" Type="http://schemas.openxmlformats.org/officeDocument/2006/relationships/slide" Target="slides/slide10.xml" /><Relationship Id="rId14" Type="http://schemas.openxmlformats.org/officeDocument/2006/relationships/slide" Target="slides/slide11.xml" /><Relationship Id="rId15" Type="http://schemas.openxmlformats.org/officeDocument/2006/relationships/slide" Target="slides/slide12.xml" /><Relationship Id="rId16" Type="http://schemas.openxmlformats.org/officeDocument/2006/relationships/slide" Target="slides/slide13.xml" /><Relationship Id="rId17" Type="http://schemas.openxmlformats.org/officeDocument/2006/relationships/slide" Target="slides/slide14.xml" /><Relationship Id="rId18" Type="http://schemas.openxmlformats.org/officeDocument/2006/relationships/slide" Target="slides/slide15.xml" /><Relationship Id="rId19" Type="http://schemas.openxmlformats.org/officeDocument/2006/relationships/slide" Target="slides/slide16.xml" /><Relationship Id="rId2" Type="http://schemas.openxmlformats.org/officeDocument/2006/relationships/slideMaster" Target="slideMasters/slideMaster2.xml" /><Relationship Id="rId20" Type="http://schemas.openxmlformats.org/officeDocument/2006/relationships/slide" Target="slides/slide17.xml" /><Relationship Id="rId21" Type="http://schemas.openxmlformats.org/officeDocument/2006/relationships/slide" Target="slides/slide18.xml" /><Relationship Id="rId22" Type="http://schemas.openxmlformats.org/officeDocument/2006/relationships/slide" Target="slides/slide19.xml" /><Relationship Id="rId23" Type="http://schemas.openxmlformats.org/officeDocument/2006/relationships/slide" Target="slides/slide20.xml" /><Relationship Id="rId24" Type="http://schemas.openxmlformats.org/officeDocument/2006/relationships/slide" Target="slides/slide21.xml" /><Relationship Id="rId25" Type="http://schemas.openxmlformats.org/officeDocument/2006/relationships/slide" Target="slides/slide22.xml" /><Relationship Id="rId26" Type="http://schemas.openxmlformats.org/officeDocument/2006/relationships/slide" Target="slides/slide23.xml" /><Relationship Id="rId27" Type="http://schemas.openxmlformats.org/officeDocument/2006/relationships/slide" Target="slides/slide24.xml" /><Relationship Id="rId28" Type="http://schemas.openxmlformats.org/officeDocument/2006/relationships/slide" Target="slides/slide25.xml" /><Relationship Id="rId29" Type="http://schemas.openxmlformats.org/officeDocument/2006/relationships/slide" Target="slides/slide26.xml" /><Relationship Id="rId3" Type="http://schemas.openxmlformats.org/officeDocument/2006/relationships/notesMaster" Target="notesMasters/notesMaster1.xml" /><Relationship Id="rId30" Type="http://schemas.openxmlformats.org/officeDocument/2006/relationships/slide" Target="slides/slide27.xml" /><Relationship Id="rId31" Type="http://schemas.openxmlformats.org/officeDocument/2006/relationships/slide" Target="slides/slide28.xml" /><Relationship Id="rId32" Type="http://schemas.openxmlformats.org/officeDocument/2006/relationships/slide" Target="slides/slide29.xml" /><Relationship Id="rId33" Type="http://schemas.openxmlformats.org/officeDocument/2006/relationships/slide" Target="slides/slide30.xml" /><Relationship Id="rId34" Type="http://schemas.openxmlformats.org/officeDocument/2006/relationships/slide" Target="slides/slide31.xml" /><Relationship Id="rId35" Type="http://schemas.openxmlformats.org/officeDocument/2006/relationships/slide" Target="slides/slide32.xml" /><Relationship Id="rId36" Type="http://schemas.openxmlformats.org/officeDocument/2006/relationships/slide" Target="slides/slide33.xml" /><Relationship Id="rId37" Type="http://schemas.openxmlformats.org/officeDocument/2006/relationships/slide" Target="slides/slide34.xml" /><Relationship Id="rId38" Type="http://schemas.openxmlformats.org/officeDocument/2006/relationships/slide" Target="slides/slide35.xml" /><Relationship Id="rId39" Type="http://schemas.openxmlformats.org/officeDocument/2006/relationships/slide" Target="slides/slide36.xml" /><Relationship Id="rId4" Type="http://schemas.openxmlformats.org/officeDocument/2006/relationships/slide" Target="slides/slide1.xml" /><Relationship Id="rId40" Type="http://schemas.openxmlformats.org/officeDocument/2006/relationships/slide" Target="slides/slide37.xml" /><Relationship Id="rId41" Type="http://schemas.openxmlformats.org/officeDocument/2006/relationships/slide" Target="slides/slide38.xml" /><Relationship Id="rId42" Type="http://schemas.openxmlformats.org/officeDocument/2006/relationships/slide" Target="slides/slide39.xml" /><Relationship Id="rId43" Type="http://schemas.openxmlformats.org/officeDocument/2006/relationships/tags" Target="tags/tag1.xml" /><Relationship Id="rId44" Type="http://schemas.openxmlformats.org/officeDocument/2006/relationships/font" Target="fonts/font1.fntdata" /><Relationship Id="rId45" Type="http://schemas.openxmlformats.org/officeDocument/2006/relationships/font" Target="fonts/font2.fntdata" /><Relationship Id="rId46" Type="http://schemas.openxmlformats.org/officeDocument/2006/relationships/font" Target="fonts/font3.fntdata" /><Relationship Id="rId47" Type="http://schemas.openxmlformats.org/officeDocument/2006/relationships/font" Target="fonts/font4.fntdata" /><Relationship Id="rId48" Type="http://schemas.openxmlformats.org/officeDocument/2006/relationships/font" Target="fonts/font5.fntdata" /><Relationship Id="rId49" Type="http://schemas.openxmlformats.org/officeDocument/2006/relationships/font" Target="fonts/font6.fntdata" /><Relationship Id="rId5" Type="http://schemas.openxmlformats.org/officeDocument/2006/relationships/slide" Target="slides/slide2.xml" /><Relationship Id="rId50" Type="http://schemas.openxmlformats.org/officeDocument/2006/relationships/font" Target="fonts/font7.fntdata" /><Relationship Id="rId51" Type="http://schemas.openxmlformats.org/officeDocument/2006/relationships/font" Target="fonts/font8.fntdata" /><Relationship Id="rId52" Type="http://schemas.openxmlformats.org/officeDocument/2006/relationships/font" Target="fonts/font9.fntdata" /><Relationship Id="rId53" Type="http://schemas.openxmlformats.org/officeDocument/2006/relationships/font" Target="fonts/font10.fntdata" /><Relationship Id="rId54" Type="http://schemas.openxmlformats.org/officeDocument/2006/relationships/font" Target="fonts/font11.fntdata" /><Relationship Id="rId55" Type="http://schemas.openxmlformats.org/officeDocument/2006/relationships/font" Target="fonts/font12.fntdata" /><Relationship Id="rId56" Type="http://schemas.openxmlformats.org/officeDocument/2006/relationships/font" Target="fonts/font13.fntdata" /><Relationship Id="rId57" Type="http://schemas.openxmlformats.org/officeDocument/2006/relationships/font" Target="fonts/font14.fntdata" /><Relationship Id="rId58" Type="http://schemas.openxmlformats.org/officeDocument/2006/relationships/presProps" Target="presProps.xml" /><Relationship Id="rId59" Type="http://schemas.openxmlformats.org/officeDocument/2006/relationships/viewProps" Target="viewProps.xml" /><Relationship Id="rId6" Type="http://schemas.openxmlformats.org/officeDocument/2006/relationships/slide" Target="slides/slide3.xml" /><Relationship Id="rId60" Type="http://schemas.openxmlformats.org/officeDocument/2006/relationships/theme" Target="theme/theme1.xml" /><Relationship Id="rId61" Type="http://schemas.openxmlformats.org/officeDocument/2006/relationships/tableStyles" Target="tableStyles.xml" /><Relationship Id="rId7" Type="http://schemas.openxmlformats.org/officeDocument/2006/relationships/slide" Target="slides/slide4.xml" /><Relationship Id="rId8" Type="http://schemas.openxmlformats.org/officeDocument/2006/relationships/slide" Target="slides/slide5.xml" /><Relationship Id="rId9" Type="http://schemas.openxmlformats.org/officeDocument/2006/relationships/slide" Target="slides/slide6.xml" /></Relationships>
</file>

<file path=ppt/charts/_rels/chart1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1.xlsx" /><Relationship Id="rId2" Type="http://schemas.microsoft.com/office/2011/relationships/chartColorStyle" Target="colors1.xml" /><Relationship Id="rId3" Type="http://schemas.microsoft.com/office/2011/relationships/chartStyle" Target="style1.xml" 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Столбец2</c:v>
                </c:pt>
              </c:strCache>
            </c:strRef>
          </c:tx>
          <c:dPt>
            <c:idx val="0"/>
            <c:invertIfNegative val="1"/>
            <c:spPr>
              <a:solidFill>
                <a:srgbClr val="0F7780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FD25-49C2-9B33-7AA0A702C81F}"/>
              </c:ext>
            </c:extLst>
          </c:dPt>
          <c:dPt>
            <c:idx val="1"/>
            <c:invertIfNegative val="1"/>
            <c:spPr>
              <a:solidFill>
                <a:srgbClr val="234C5E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FD25-49C2-9B33-7AA0A702C81F}"/>
              </c:ext>
            </c:extLst>
          </c:dPt>
          <c:dPt>
            <c:idx val="2"/>
            <c:invertIfNegative val="1"/>
            <c:spPr>
              <a:solidFill>
                <a:srgbClr val="D2C39C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FD25-49C2-9B33-7AA0A702C81F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  <c15:leaderLines>
                  <c:spPr/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30</c:v>
                </c:pt>
                <c:pt idx="1">
                  <c:v>60</c:v>
                </c:pt>
                <c:pt idx="2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D25-49C2-9B33-7AA0A702C8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uri="{0b15fc19-7d7d-44ad-8c2d-2c3a37ce22c3}">
        <chartProps xmlns="https://web.wps.cn/et/2018/main" chartId="{b6f986dd-6e11-42d1-93e2-91b7d8062bda}"/>
      </c:ext>
    </c:extLst>
  </c:chart>
  <c:spPr>
    <a:noFill/>
    <a:ln>
      <a:noFill/>
    </a:ln>
    <a:effectLst/>
  </c:spPr>
  <c:txPr>
    <a:bodyPr/>
    <a:p>
      <a:pPr>
        <a:defRPr lang="ru-RU" smtId="4294967295"/>
      </a:pPr>
      <a:endParaRPr lang="ru-RU"/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3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ct val="0"/>
              </a:spcBef>
              <a:spcAft>
                <a:spcPct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ct val="0"/>
              </a:spcBef>
              <a:spcAft>
                <a:spcPct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ct val="0"/>
              </a:spcBef>
              <a:spcAft>
                <a:spcPct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ct val="0"/>
              </a:spcBef>
              <a:spcAft>
                <a:spcPct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ct val="0"/>
              </a:spcBef>
              <a:spcAft>
                <a:spcPct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ct val="0"/>
              </a:spcBef>
              <a:spcAft>
                <a:spcPct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ct val="0"/>
              </a:spcBef>
              <a:spcAft>
                <a:spcPct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ct val="0"/>
              </a:spcBef>
              <a:spcAft>
                <a:spcPct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ct val="0"/>
              </a:spcBef>
              <a:spcAft>
                <a:spcPct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ct val="0"/>
      </a:spcBef>
      <a:spcAft>
        <a:spcPct val="0"/>
      </a:spcAft>
    </a:defPPr>
    <a:lvl1pPr marR="0" lvl="0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ct val="0"/>
      </a:spcBef>
      <a:spcAft>
        <a:spcPct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.xml" /><Relationship Id="rId2" Type="http://schemas.openxmlformats.org/officeDocument/2006/relationships/notesMaster" Target="../notesMasters/notesMaster1.xml" /></Relationships>
</file>

<file path=ppt/notesSlides/_rels/notesSlide10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1.xml" /><Relationship Id="rId2" Type="http://schemas.openxmlformats.org/officeDocument/2006/relationships/notesMaster" Target="../notesMasters/notesMaster1.xml" /></Relationships>
</file>

<file path=ppt/notesSlides/_rels/notesSlide1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2.xml" /><Relationship Id="rId2" Type="http://schemas.openxmlformats.org/officeDocument/2006/relationships/notesMaster" Target="../notesMasters/notesMaster1.xml" /></Relationships>
</file>

<file path=ppt/notesSlides/_rels/notesSlide1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3.xml" /><Relationship Id="rId2" Type="http://schemas.openxmlformats.org/officeDocument/2006/relationships/notesMaster" Target="../notesMasters/notesMaster1.xml" /></Relationships>
</file>

<file path=ppt/notesSlides/_rels/notesSlide1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4.xml" /><Relationship Id="rId2" Type="http://schemas.openxmlformats.org/officeDocument/2006/relationships/notesMaster" Target="../notesMasters/notesMaster1.xml" /></Relationships>
</file>

<file path=ppt/notesSlides/_rels/notesSlide1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5.xml" /><Relationship Id="rId2" Type="http://schemas.openxmlformats.org/officeDocument/2006/relationships/notesMaster" Target="../notesMasters/notesMaster1.xml" /></Relationships>
</file>

<file path=ppt/notesSlides/_rels/notesSlide1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6.xml" /><Relationship Id="rId2" Type="http://schemas.openxmlformats.org/officeDocument/2006/relationships/notesMaster" Target="../notesMasters/notesMaster1.xml" /></Relationships>
</file>

<file path=ppt/notesSlides/_rels/notesSlide1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7.xml" /><Relationship Id="rId2" Type="http://schemas.openxmlformats.org/officeDocument/2006/relationships/notesMaster" Target="../notesMasters/notesMaster1.xml" /></Relationships>
</file>

<file path=ppt/notesSlides/_rels/notesSlide1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8.xml" /><Relationship Id="rId2" Type="http://schemas.openxmlformats.org/officeDocument/2006/relationships/notesMaster" Target="../notesMasters/notesMaster1.xml" /></Relationships>
</file>

<file path=ppt/notesSlides/_rels/notesSlide1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9.xml" /><Relationship Id="rId2" Type="http://schemas.openxmlformats.org/officeDocument/2006/relationships/notesMaster" Target="../notesMasters/notesMaster1.xml" /></Relationships>
</file>

<file path=ppt/notesSlides/_rels/notesSlide19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0.xml" /><Relationship Id="rId2" Type="http://schemas.openxmlformats.org/officeDocument/2006/relationships/notesMaster" Target="../notesMasters/notesMaster1.xml" /></Relationships>
</file>

<file path=ppt/notesSlides/_rels/notesSlide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.xml" /><Relationship Id="rId2" Type="http://schemas.openxmlformats.org/officeDocument/2006/relationships/notesMaster" Target="../notesMasters/notesMaster1.xml" /></Relationships>
</file>

<file path=ppt/notesSlides/_rels/notesSlide20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1.xml" /><Relationship Id="rId2" Type="http://schemas.openxmlformats.org/officeDocument/2006/relationships/notesMaster" Target="../notesMasters/notesMaster1.xml" /></Relationships>
</file>

<file path=ppt/notesSlides/_rels/notesSlide2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2.xml" /><Relationship Id="rId2" Type="http://schemas.openxmlformats.org/officeDocument/2006/relationships/notesMaster" Target="../notesMasters/notesMaster1.xml" /></Relationships>
</file>

<file path=ppt/notesSlides/_rels/notesSlide2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3.xml" /><Relationship Id="rId2" Type="http://schemas.openxmlformats.org/officeDocument/2006/relationships/notesMaster" Target="../notesMasters/notesMaster1.xml" /></Relationships>
</file>

<file path=ppt/notesSlides/_rels/notesSlide2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4.xml" /><Relationship Id="rId2" Type="http://schemas.openxmlformats.org/officeDocument/2006/relationships/notesMaster" Target="../notesMasters/notesMaster1.xml" /></Relationships>
</file>

<file path=ppt/notesSlides/_rels/notesSlide2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5.xml" /><Relationship Id="rId2" Type="http://schemas.openxmlformats.org/officeDocument/2006/relationships/notesMaster" Target="../notesMasters/notesMaster1.xml" /></Relationships>
</file>

<file path=ppt/notesSlides/_rels/notesSlide2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6.xml" /><Relationship Id="rId2" Type="http://schemas.openxmlformats.org/officeDocument/2006/relationships/notesMaster" Target="../notesMasters/notesMaster1.xml" /></Relationships>
</file>

<file path=ppt/notesSlides/_rels/notesSlide2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7.xml" /><Relationship Id="rId2" Type="http://schemas.openxmlformats.org/officeDocument/2006/relationships/notesMaster" Target="../notesMasters/notesMaster1.xml" /></Relationships>
</file>

<file path=ppt/notesSlides/_rels/notesSlide2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8.xml" /><Relationship Id="rId2" Type="http://schemas.openxmlformats.org/officeDocument/2006/relationships/notesMaster" Target="../notesMasters/notesMaster1.xml" /></Relationships>
</file>

<file path=ppt/notesSlides/_rels/notesSlide2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9.xml" /><Relationship Id="rId2" Type="http://schemas.openxmlformats.org/officeDocument/2006/relationships/notesMaster" Target="../notesMasters/notesMaster1.xml" /></Relationships>
</file>

<file path=ppt/notesSlides/_rels/notesSlide29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0.xml" /><Relationship Id="rId2" Type="http://schemas.openxmlformats.org/officeDocument/2006/relationships/notesMaster" Target="../notesMasters/notesMaster1.xml" /></Relationships>
</file>

<file path=ppt/notesSlides/_rels/notesSlide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4.xml" /><Relationship Id="rId2" Type="http://schemas.openxmlformats.org/officeDocument/2006/relationships/notesMaster" Target="../notesMasters/notesMaster1.xml" /></Relationships>
</file>

<file path=ppt/notesSlides/_rels/notesSlide30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1.xml" /><Relationship Id="rId2" Type="http://schemas.openxmlformats.org/officeDocument/2006/relationships/notesMaster" Target="../notesMasters/notesMaster1.xml" /></Relationships>
</file>

<file path=ppt/notesSlides/_rels/notesSlide3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2.xml" /><Relationship Id="rId2" Type="http://schemas.openxmlformats.org/officeDocument/2006/relationships/notesMaster" Target="../notesMasters/notesMaster1.xml" /></Relationships>
</file>

<file path=ppt/notesSlides/_rels/notesSlide3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3.xml" /><Relationship Id="rId2" Type="http://schemas.openxmlformats.org/officeDocument/2006/relationships/notesMaster" Target="../notesMasters/notesMaster1.xml" /></Relationships>
</file>

<file path=ppt/notesSlides/_rels/notesSlide3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4.xml" /><Relationship Id="rId2" Type="http://schemas.openxmlformats.org/officeDocument/2006/relationships/notesMaster" Target="../notesMasters/notesMaster1.xml" /></Relationships>
</file>

<file path=ppt/notesSlides/_rels/notesSlide3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5.xml" /><Relationship Id="rId2" Type="http://schemas.openxmlformats.org/officeDocument/2006/relationships/notesMaster" Target="../notesMasters/notesMaster1.xml" /></Relationships>
</file>

<file path=ppt/notesSlides/_rels/notesSlide3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6.xml" /><Relationship Id="rId2" Type="http://schemas.openxmlformats.org/officeDocument/2006/relationships/notesMaster" Target="../notesMasters/notesMaster1.xml" /></Relationships>
</file>

<file path=ppt/notesSlides/_rels/notesSlide3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7.xml" /><Relationship Id="rId2" Type="http://schemas.openxmlformats.org/officeDocument/2006/relationships/notesMaster" Target="../notesMasters/notesMaster1.xml" /></Relationships>
</file>

<file path=ppt/notesSlides/_rels/notesSlide3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8.xml" /><Relationship Id="rId2" Type="http://schemas.openxmlformats.org/officeDocument/2006/relationships/notesMaster" Target="../notesMasters/notesMaster1.xml" /></Relationships>
</file>

<file path=ppt/notesSlides/_rels/notesSlide3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9.xml" /><Relationship Id="rId2" Type="http://schemas.openxmlformats.org/officeDocument/2006/relationships/notesMaster" Target="../notesMasters/notesMaster1.xml" /></Relationships>
</file>

<file path=ppt/notesSlides/_rels/notesSlide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5.xml" /><Relationship Id="rId2" Type="http://schemas.openxmlformats.org/officeDocument/2006/relationships/notesMaster" Target="../notesMasters/notesMaster1.xml" /></Relationships>
</file>

<file path=ppt/notesSlides/_rels/notesSlide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6.xml" /><Relationship Id="rId2" Type="http://schemas.openxmlformats.org/officeDocument/2006/relationships/notesMaster" Target="../notesMasters/notesMaster1.xml" /></Relationships>
</file>

<file path=ppt/notesSlides/_rels/notesSlide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7.xml" /><Relationship Id="rId2" Type="http://schemas.openxmlformats.org/officeDocument/2006/relationships/notesMaster" Target="../notesMasters/notesMaster1.xml" /></Relationships>
</file>

<file path=ppt/notesSlides/_rels/notesSlide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8.xml" /><Relationship Id="rId2" Type="http://schemas.openxmlformats.org/officeDocument/2006/relationships/notesMaster" Target="../notesMasters/notesMaster1.xml" /></Relationships>
</file>

<file path=ppt/notesSlides/_rels/notesSlide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9.xml" /><Relationship Id="rId2" Type="http://schemas.openxmlformats.org/officeDocument/2006/relationships/notesMaster" Target="../notesMasters/notesMaster1.xml" /></Relationships>
</file>

<file path=ppt/notesSlides/_rels/notesSlide9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0.xml" /><Relationship Id="rId2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19"/>
        <p:cNvGrpSpPr/>
        <p:nvPr/>
      </p:nvGrpSpPr>
      <p:grpSpPr>
        <a:xfrm>
          <a:off x="0" y="0"/>
          <a:ext cx="0" cy="0"/>
        </a:xfrm>
      </p:grpSpPr>
      <p:sp>
        <p:nvSpPr>
          <p:cNvPr id="120" name="Google Shape;120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" name="Google Shape;121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33"/>
        <p:cNvGrpSpPr/>
        <p:nvPr/>
      </p:nvGrpSpPr>
      <p:grpSpPr>
        <a:xfrm>
          <a:off x="0" y="0"/>
          <a:ext cx="0" cy="0"/>
        </a:xfrm>
      </p:grpSpPr>
      <p:sp>
        <p:nvSpPr>
          <p:cNvPr id="234" name="Google Shape;234;g33e13d9a7e_0_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" name="Google Shape;235;g33e13d9a7e_0_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41"/>
        <p:cNvGrpSpPr/>
        <p:nvPr/>
      </p:nvGrpSpPr>
      <p:grpSpPr>
        <a:xfrm>
          <a:off x="0" y="0"/>
          <a:ext cx="0" cy="0"/>
        </a:xfrm>
      </p:grpSpPr>
      <p:sp>
        <p:nvSpPr>
          <p:cNvPr id="242" name="Google Shape;242;g33e13d9a7e_0_7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33e13d9a7e_0_7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49"/>
        <p:cNvGrpSpPr/>
        <p:nvPr/>
      </p:nvGrpSpPr>
      <p:grpSpPr>
        <a:xfrm>
          <a:off x="0" y="0"/>
          <a:ext cx="0" cy="0"/>
        </a:xfrm>
      </p:grpSpPr>
      <p:sp>
        <p:nvSpPr>
          <p:cNvPr id="250" name="Google Shape;250;g33e13d9a7e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" name="Google Shape;251;g33e13d9a7e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17"/>
        <p:cNvGrpSpPr/>
        <p:nvPr/>
      </p:nvGrpSpPr>
      <p:grpSpPr>
        <a:xfrm>
          <a:off x="0" y="0"/>
          <a:ext cx="0" cy="0"/>
        </a:xfrm>
      </p:grpSpPr>
      <p:sp>
        <p:nvSpPr>
          <p:cNvPr id="318" name="Google Shape;318;g545caf3b90_1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545caf3b90_1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33"/>
        <p:cNvGrpSpPr/>
        <p:nvPr/>
      </p:nvGrpSpPr>
      <p:grpSpPr>
        <a:xfrm>
          <a:off x="0" y="0"/>
          <a:ext cx="0" cy="0"/>
        </a:xfrm>
      </p:grpSpPr>
      <p:sp>
        <p:nvSpPr>
          <p:cNvPr id="334" name="Google Shape;334;g33e13d9a7e_0_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33e13d9a7e_0_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50"/>
        <p:cNvGrpSpPr/>
        <p:nvPr/>
      </p:nvGrpSpPr>
      <p:grpSpPr>
        <a:xfrm>
          <a:off x="0" y="0"/>
          <a:ext cx="0" cy="0"/>
        </a:xfrm>
      </p:grpSpPr>
      <p:sp>
        <p:nvSpPr>
          <p:cNvPr id="351" name="Google Shape;351;g5465e7bc0b_1_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" name="Google Shape;352;g5465e7bc0b_1_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63"/>
        <p:cNvGrpSpPr/>
        <p:nvPr/>
      </p:nvGrpSpPr>
      <p:grpSpPr>
        <a:xfrm>
          <a:off x="0" y="0"/>
          <a:ext cx="0" cy="0"/>
        </a:xfrm>
      </p:grpSpPr>
      <p:sp>
        <p:nvSpPr>
          <p:cNvPr id="364" name="Google Shape;364;g33e13d9a7e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5" name="Google Shape;365;g33e13d9a7e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73"/>
        <p:cNvGrpSpPr/>
        <p:nvPr/>
      </p:nvGrpSpPr>
      <p:grpSpPr>
        <a:xfrm>
          <a:off x="0" y="0"/>
          <a:ext cx="0" cy="0"/>
        </a:xfrm>
      </p:grpSpPr>
      <p:sp>
        <p:nvSpPr>
          <p:cNvPr id="374" name="Google Shape;374;g5158d5a3ec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" name="Google Shape;375;g5158d5a3ec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82"/>
        <p:cNvGrpSpPr/>
        <p:nvPr/>
      </p:nvGrpSpPr>
      <p:grpSpPr>
        <a:xfrm>
          <a:off x="0" y="0"/>
          <a:ext cx="0" cy="0"/>
        </a:xfrm>
      </p:grpSpPr>
      <p:sp>
        <p:nvSpPr>
          <p:cNvPr id="383" name="Google Shape;383;g5158d5a3ec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5158d5a3ec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12"/>
        <p:cNvGrpSpPr/>
        <p:nvPr/>
      </p:nvGrpSpPr>
      <p:grpSpPr>
        <a:xfrm>
          <a:off x="0" y="0"/>
          <a: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37"/>
        <p:cNvGrpSpPr/>
        <p:nvPr/>
      </p:nvGrpSpPr>
      <p:grpSpPr>
        <a:xfrm>
          <a:off x="0" y="0"/>
          <a:ext cx="0" cy="0"/>
        </a:xfrm>
      </p:grpSpPr>
      <p:sp>
        <p:nvSpPr>
          <p:cNvPr id="138" name="Google Shape;138;g33e13d9a7e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3e13d9a7e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solidFill>
                <a:srgbClr val="3C4043"/>
              </a:solidFill>
              <a:highlight>
                <a:srgbClr val="FFFFFF"/>
              </a:highlight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29"/>
        <p:cNvGrpSpPr/>
        <p:nvPr/>
      </p:nvGrpSpPr>
      <p:grpSpPr>
        <a:xfrm>
          <a:off x="0" y="0"/>
          <a:ext cx="0" cy="0"/>
        </a:xfrm>
      </p:grpSpPr>
      <p:sp>
        <p:nvSpPr>
          <p:cNvPr id="430" name="Google Shape;430;g33e13d9a7e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1" name="Google Shape;431;g33e13d9a7e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48"/>
        <p:cNvGrpSpPr/>
        <p:nvPr/>
      </p:nvGrpSpPr>
      <p:grpSpPr>
        <a:xfrm>
          <a:off x="0" y="0"/>
          <a:ext cx="0" cy="0"/>
        </a:xfrm>
      </p:grpSpPr>
      <p:sp>
        <p:nvSpPr>
          <p:cNvPr id="449" name="Google Shape;449;g33e13d9a7e_0_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" name="Google Shape;450;g33e13d9a7e_0_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83"/>
        <p:cNvGrpSpPr/>
        <p:nvPr/>
      </p:nvGrpSpPr>
      <p:grpSpPr>
        <a:xfrm>
          <a:off x="0" y="0"/>
          <a:ext cx="0" cy="0"/>
        </a:xfrm>
      </p:grpSpPr>
      <p:sp>
        <p:nvSpPr>
          <p:cNvPr id="484" name="Google Shape;484;g33e13d9a7e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" name="Google Shape;485;g33e13d9a7e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535"/>
        <p:cNvGrpSpPr/>
        <p:nvPr/>
      </p:nvGrpSpPr>
      <p:grpSpPr>
        <a:xfrm>
          <a:off x="0" y="0"/>
          <a:ext cx="0" cy="0"/>
        </a:xfrm>
      </p:grpSpPr>
      <p:sp>
        <p:nvSpPr>
          <p:cNvPr id="536" name="Google Shape;536;g33e13d9a7e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33e13d9a7e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557"/>
        <p:cNvGrpSpPr/>
        <p:nvPr/>
      </p:nvGrpSpPr>
      <p:grpSpPr>
        <a:xfrm>
          <a:off x="0" y="0"/>
          <a:ext cx="0" cy="0"/>
        </a:xfrm>
      </p:grpSpPr>
      <p:sp>
        <p:nvSpPr>
          <p:cNvPr id="558" name="Google Shape;558;g33e13d9a7e_0_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33e13d9a7e_0_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568"/>
        <p:cNvGrpSpPr/>
        <p:nvPr/>
      </p:nvGrpSpPr>
      <p:grpSpPr>
        <a:xfrm>
          <a:off x="0" y="0"/>
          <a:ext cx="0" cy="0"/>
        </a:xfrm>
      </p:grpSpPr>
      <p:sp>
        <p:nvSpPr>
          <p:cNvPr id="569" name="Google Shape;569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19"/>
        <p:cNvGrpSpPr/>
        <p:nvPr/>
      </p:nvGrpSpPr>
      <p:grpSpPr>
        <a:xfrm>
          <a:off x="0" y="0"/>
          <a: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19"/>
        <p:cNvGrpSpPr/>
        <p:nvPr/>
      </p:nvGrpSpPr>
      <p:grpSpPr>
        <a:xfrm>
          <a:off x="0" y="0"/>
          <a: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19"/>
        <p:cNvGrpSpPr/>
        <p:nvPr/>
      </p:nvGrpSpPr>
      <p:grpSpPr>
        <a:xfrm>
          <a:off x="0" y="0"/>
          <a: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19"/>
        <p:cNvGrpSpPr/>
        <p:nvPr/>
      </p:nvGrpSpPr>
      <p:grpSpPr>
        <a:xfrm>
          <a:off x="0" y="0"/>
          <a: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58"/>
        <p:cNvGrpSpPr/>
        <p:nvPr/>
      </p:nvGrpSpPr>
      <p:grpSpPr>
        <a:xfrm>
          <a:off x="0" y="0"/>
          <a:ext cx="0" cy="0"/>
        </a:xfrm>
      </p:grpSpPr>
      <p:sp>
        <p:nvSpPr>
          <p:cNvPr id="159" name="Google Shape;159;g5522eb7919_1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5522eb7919_1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31"/>
        <p:cNvGrpSpPr/>
        <p:nvPr/>
      </p:nvGrpSpPr>
      <p:grpSpPr>
        <a:xfrm>
          <a:off x="0" y="0"/>
          <a:ext cx="0" cy="0"/>
        </a:xfrm>
      </p:grpSpPr>
      <p:sp>
        <p:nvSpPr>
          <p:cNvPr id="632" name="Google Shape;632;g33e13d9a7e_0_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" name="Google Shape;633;g33e13d9a7e_0_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122"/>
        <p:cNvGrpSpPr/>
        <p:nvPr/>
      </p:nvGrpSpPr>
      <p:grpSpPr>
        <a:xfrm>
          <a:off x="0" y="0"/>
          <a:ext cx="0" cy="0"/>
        </a:xfrm>
      </p:grpSpPr>
      <p:sp>
        <p:nvSpPr>
          <p:cNvPr id="3123" name="Google Shape;3123;g33e13d9a7e_0_3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4" name="Google Shape;3124;g33e13d9a7e_0_3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3738"/>
        <p:cNvGrpSpPr/>
        <p:nvPr/>
      </p:nvGrpSpPr>
      <p:grpSpPr>
        <a:xfrm>
          <a:off x="0" y="0"/>
          <a:ext cx="0" cy="0"/>
        </a:xfrm>
      </p:grpSpPr>
      <p:sp>
        <p:nvSpPr>
          <p:cNvPr id="3739" name="Google Shape;3739;g33e13d9a7e_0_39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33e13d9a7e_0_39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115"/>
        <p:cNvGrpSpPr/>
        <p:nvPr/>
      </p:nvGrpSpPr>
      <p:grpSpPr>
        <a:xfrm>
          <a:off x="0" y="0"/>
          <a:ext cx="0" cy="0"/>
        </a:xfrm>
      </p:grpSpPr>
      <p:sp>
        <p:nvSpPr>
          <p:cNvPr id="4116" name="Google Shape;4116;g33e13d9a7e_0_4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7" name="Google Shape;4117;g33e13d9a7e_0_4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4546"/>
        <p:cNvGrpSpPr/>
        <p:nvPr/>
      </p:nvGrpSpPr>
      <p:grpSpPr>
        <a:xfrm>
          <a:off x="0" y="0"/>
          <a:ext cx="0" cy="0"/>
        </a:xfrm>
      </p:grpSpPr>
      <p:sp>
        <p:nvSpPr>
          <p:cNvPr id="4547" name="Google Shape;4547;g33e13d9a7e_0_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8" name="Google Shape;4548;g33e13d9a7e_0_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5338"/>
        <p:cNvGrpSpPr/>
        <p:nvPr/>
      </p:nvGrpSpPr>
      <p:grpSpPr>
        <a:xfrm>
          <a:off x="0" y="0"/>
          <a:ext cx="0" cy="0"/>
        </a:xfrm>
      </p:grpSpPr>
      <p:sp>
        <p:nvSpPr>
          <p:cNvPr id="5339" name="Google Shape;5339;g33e13d9a7e_0_5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0" name="Google Shape;5340;g33e13d9a7e_0_5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079"/>
        <p:cNvGrpSpPr/>
        <p:nvPr/>
      </p:nvGrpSpPr>
      <p:grpSpPr>
        <a:xfrm>
          <a:off x="0" y="0"/>
          <a:ext cx="0" cy="0"/>
        </a:xfrm>
      </p:grpSpPr>
      <p:sp>
        <p:nvSpPr>
          <p:cNvPr id="6080" name="Google Shape;6080;g33e13d9a7e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1" name="Google Shape;6081;g33e13d9a7e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6771"/>
        <p:cNvGrpSpPr/>
        <p:nvPr/>
      </p:nvGrpSpPr>
      <p:grpSpPr>
        <a:xfrm>
          <a:off x="0" y="0"/>
          <a:ext cx="0" cy="0"/>
        </a:xfrm>
      </p:grpSpPr>
      <p:sp>
        <p:nvSpPr>
          <p:cNvPr id="6772" name="Google Shape;6772;g33e13d9a7e_0_69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73" name="Google Shape;6773;g33e13d9a7e_0_69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7071"/>
        <p:cNvGrpSpPr/>
        <p:nvPr/>
      </p:nvGrpSpPr>
      <p:grpSpPr>
        <a:xfrm>
          <a:off x="0" y="0"/>
          <a:ext cx="0" cy="0"/>
        </a:xfrm>
      </p:grpSpPr>
      <p:sp>
        <p:nvSpPr>
          <p:cNvPr id="7072" name="Google Shape;7072;g33e13d9a7e_0_7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3" name="Google Shape;7073;g33e13d9a7e_0_7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68"/>
        <p:cNvGrpSpPr/>
        <p:nvPr/>
      </p:nvGrpSpPr>
      <p:grpSpPr>
        <a:xfrm>
          <a:off x="0" y="0"/>
          <a:ext cx="0" cy="0"/>
        </a:xfrm>
      </p:grpSpPr>
      <p:sp>
        <p:nvSpPr>
          <p:cNvPr id="169" name="Google Shape;169;g5158d5a3ec_0_2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5158d5a3ec_0_2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85"/>
        <p:cNvGrpSpPr/>
        <p:nvPr/>
      </p:nvGrpSpPr>
      <p:grpSpPr>
        <a:xfrm>
          <a:off x="0" y="0"/>
          <a:ext cx="0" cy="0"/>
        </a:xfrm>
      </p:grpSpPr>
      <p:sp>
        <p:nvSpPr>
          <p:cNvPr id="186" name="Google Shape;186;g33e13d9a7e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" name="Google Shape;187;g33e13d9a7e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199"/>
        <p:cNvGrpSpPr/>
        <p:nvPr/>
      </p:nvGrpSpPr>
      <p:grpSpPr>
        <a:xfrm>
          <a:off x="0" y="0"/>
          <a:ext cx="0" cy="0"/>
        </a:xfrm>
      </p:grpSpPr>
      <p:sp>
        <p:nvSpPr>
          <p:cNvPr id="200" name="Google Shape;200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" name="Google Shape;201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08"/>
        <p:cNvGrpSpPr/>
        <p:nvPr/>
      </p:nvGrpSpPr>
      <p:grpSpPr>
        <a:xfrm>
          <a:off x="0" y="0"/>
          <a:ext cx="0" cy="0"/>
        </a:xfrm>
      </p:grpSpPr>
      <p:sp>
        <p:nvSpPr>
          <p:cNvPr id="209" name="Google Shape;209;g56fe61bc2f_1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56fe61bc2f_1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15"/>
        <p:cNvGrpSpPr/>
        <p:nvPr/>
      </p:nvGrpSpPr>
      <p:grpSpPr>
        <a:xfrm>
          <a:off x="0" y="0"/>
          <a:ext cx="0" cy="0"/>
        </a:xfrm>
      </p:grpSpPr>
      <p:sp>
        <p:nvSpPr>
          <p:cNvPr id="216" name="Google Shape;216;g5158d5a3ec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" name="Google Shape;217;g5158d5a3ec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 showMasterSp="0" showMasterPhAnim="0">
  <p:cSld name="">
    <p:spTree>
      <p:nvGrpSpPr>
        <p:cNvPr id="1" name="Shape 224"/>
        <p:cNvGrpSpPr/>
        <p:nvPr/>
      </p:nvGrpSpPr>
      <p:grpSpPr>
        <a:xfrm>
          <a:off x="0" y="0"/>
          <a:ext cx="0" cy="0"/>
        </a:xfrm>
      </p:grpSpPr>
      <p:sp>
        <p:nvSpPr>
          <p:cNvPr id="225" name="Google Shape;225;g33e13d9a7e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" name="Google Shape;226;g33e13d9a7e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3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4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5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6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7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8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9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0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2.xml" /></Relationships>
</file>

<file path=ppt/slideLayouts/_rels/slideLayout3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Opening slide">
  <p:cSld name="CUSTOM_7">
    <p:spTree>
      <p:nvGrpSpPr>
        <p:cNvPr id="1" name="Shape 8"/>
        <p:cNvGrpSpPr/>
        <p:nvPr/>
      </p:nvGrpSpPr>
      <p:grpSpPr>
        <a:xfrm>
          <a:off x="0" y="0"/>
          <a: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Big title">
  <p:cSld name="CUSTOM_35">
    <p:spTree>
      <p:nvGrpSpPr>
        <p:cNvPr id="1" name="Shape 61"/>
        <p:cNvGrpSpPr/>
        <p:nvPr/>
      </p:nvGrpSpPr>
      <p:grpSpPr>
        <a:xfrm>
          <a:off x="0" y="0"/>
          <a:ext cx="0" cy="0"/>
        </a:xfrm>
      </p:grpSpPr>
      <p:sp>
        <p:nvSpPr>
          <p:cNvPr id="62" name="Google Shape;62;p11"/>
          <p:cNvSpPr txBox="1">
            <a:spLocks noGrp="1"/>
          </p:cNvSpPr>
          <p:nvPr>
            <p:ph type="title"/>
          </p:nvPr>
        </p:nvSpPr>
        <p:spPr>
          <a:xfrm>
            <a:off x="3200250" y="1742750"/>
            <a:ext cx="274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ct val="0"/>
              </a:spcBef>
              <a:spcAft>
                <a:spcPct val="0"/>
              </a:spcAft>
              <a:buNone/>
              <a:defRPr sz="3600"/>
            </a:lvl1pPr>
            <a:lvl2pPr lvl="1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lvl="2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lvl="3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lvl="4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lvl="5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lvl="6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lvl="7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lvl="8" algn="ctr">
              <a:spcBef>
                <a:spcPct val="0"/>
              </a:spcBef>
              <a:spcAft>
                <a:spcPct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Section title">
  <p:cSld name="CUSTOM_38">
    <p:spTree>
      <p:nvGrpSpPr>
        <p:cNvPr id="1" name="Shape 63"/>
        <p:cNvGrpSpPr/>
        <p:nvPr/>
      </p:nvGrpSpPr>
      <p:grpSpPr>
        <a:xfrm>
          <a:off x="0" y="0"/>
          <a:ext cx="0" cy="0"/>
        </a:xfrm>
      </p:grpSpPr>
      <p:sp>
        <p:nvSpPr>
          <p:cNvPr id="64" name="Google Shape;64;p12"/>
          <p:cNvSpPr txBox="1">
            <a:spLocks noGrp="1"/>
          </p:cNvSpPr>
          <p:nvPr>
            <p:ph type="ctrTitle"/>
          </p:nvPr>
        </p:nvSpPr>
        <p:spPr>
          <a:xfrm>
            <a:off x="769725" y="1310050"/>
            <a:ext cx="343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" name="Google Shape;65;p12"/>
          <p:cNvSpPr txBox="1">
            <a:spLocks noGrp="1"/>
          </p:cNvSpPr>
          <p:nvPr>
            <p:ph type="title" idx="2" hasCustomPrompt="1"/>
          </p:nvPr>
        </p:nvSpPr>
        <p:spPr>
          <a:xfrm rot="5400000">
            <a:off x="7142178" y="3570226"/>
            <a:ext cx="1738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6000"/>
              <a:buNone/>
              <a:defRPr sz="6000"/>
            </a:lvl1pPr>
            <a:lvl2pPr lvl="1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algn="r" rtl="0">
              <a:spcBef>
                <a:spcPct val="0"/>
              </a:spcBef>
              <a:spcAft>
                <a:spcPct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Six columns">
  <p:cSld name="CUSTOM_30">
    <p:spTree>
      <p:nvGrpSpPr>
        <p:cNvPr id="1" name="Shape 66"/>
        <p:cNvGrpSpPr/>
        <p:nvPr/>
      </p:nvGrpSpPr>
      <p:grpSpPr>
        <a:xfrm>
          <a:off x="0" y="0"/>
          <a: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ctrTitle" idx="6"/>
          </p:nvPr>
        </p:nvSpPr>
        <p:spPr>
          <a:xfrm rot="5400000">
            <a:off x="6865575" y="1466125"/>
            <a:ext cx="25530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algn="ct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design">
  <p:cSld name="CUSTOM_31">
    <p:spTree>
      <p:nvGrpSpPr>
        <p:cNvPr id="1" name="Shape 80"/>
        <p:cNvGrpSpPr/>
        <p:nvPr/>
      </p:nvGrpSpPr>
      <p:grpSpPr>
        <a:xfrm>
          <a:off x="0" y="0"/>
          <a:ext cx="0" cy="0"/>
        </a:xfrm>
      </p:grpSpPr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wo columns 1">
  <p:cSld name="CUSTOM_21">
    <p:spTree>
      <p:nvGrpSpPr>
        <p:cNvPr id="1" name="Shape 82"/>
        <p:cNvGrpSpPr/>
        <p:nvPr/>
      </p:nvGrpSpPr>
      <p:grpSpPr>
        <a:xfrm>
          <a:off x="0" y="0"/>
          <a:ext cx="0" cy="0"/>
        </a:xfrm>
      </p:grpSpPr>
      <p:sp>
        <p:nvSpPr>
          <p:cNvPr id="83" name="Google Shape;83;p15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4" name="Google Shape;84;p15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5">
  <p:cSld name="CUSTOM_32">
    <p:spTree>
      <p:nvGrpSpPr>
        <p:cNvPr id="1" name="Shape 88"/>
        <p:cNvGrpSpPr/>
        <p:nvPr/>
      </p:nvGrpSpPr>
      <p:grpSpPr>
        <a:xfrm>
          <a:off x="0" y="0"/>
          <a:ext cx="0" cy="0"/>
        </a:xfrm>
      </p:grpSpPr>
      <p:sp>
        <p:nvSpPr>
          <p:cNvPr id="89" name="Google Shape;89;p16"/>
          <p:cNvSpPr txBox="1">
            <a:spLocks noGrp="1"/>
          </p:cNvSpPr>
          <p:nvPr>
            <p:ph type="subTitle" idx="1"/>
          </p:nvPr>
        </p:nvSpPr>
        <p:spPr>
          <a:xfrm>
            <a:off x="2258125" y="3106325"/>
            <a:ext cx="3029100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ct val="0"/>
              </a:spcBef>
              <a:spcAft>
                <a:spcPct val="0"/>
              </a:spcAft>
              <a:buNone/>
              <a:defRPr sz="1100"/>
            </a:lvl1pPr>
            <a:lvl2pPr lvl="1">
              <a:spcBef>
                <a:spcPts val="1600"/>
              </a:spcBef>
              <a:spcAft>
                <a:spcPct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ct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ct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ct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ct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ct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ct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ctrTitle"/>
          </p:nvPr>
        </p:nvSpPr>
        <p:spPr>
          <a:xfrm rot="5400000">
            <a:off x="7241489" y="1041025"/>
            <a:ext cx="1702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hree columns 4">
  <p:cSld name="CUSTOM_33">
    <p:spTree>
      <p:nvGrpSpPr>
        <p:cNvPr id="1" name="Shape 91"/>
        <p:cNvGrpSpPr/>
        <p:nvPr/>
      </p:nvGrpSpPr>
      <p:grpSpPr>
        <a:xfrm>
          <a:off x="0" y="0"/>
          <a:ext cx="0" cy="0"/>
        </a:xfrm>
      </p:grpSpPr>
      <p:sp>
        <p:nvSpPr>
          <p:cNvPr id="92" name="Google Shape;92;p17"/>
          <p:cNvSpPr txBox="1">
            <a:spLocks noGrp="1"/>
          </p:cNvSpPr>
          <p:nvPr>
            <p:ph type="subTitle" idx="1"/>
          </p:nvPr>
        </p:nvSpPr>
        <p:spPr>
          <a:xfrm flipH="1">
            <a:off x="840600" y="2432150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2"/>
          </p:nvPr>
        </p:nvSpPr>
        <p:spPr>
          <a:xfrm>
            <a:off x="4702174" y="1049093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ctrTitle"/>
          </p:nvPr>
        </p:nvSpPr>
        <p:spPr>
          <a:xfrm>
            <a:off x="-533400" y="2047350"/>
            <a:ext cx="3024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1pPr>
            <a:lvl2pPr lvl="1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2pPr>
            <a:lvl3pPr lvl="2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3pPr>
            <a:lvl4pPr lvl="3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4pPr>
            <a:lvl5pPr lvl="4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5pPr>
            <a:lvl6pPr lvl="5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6pPr>
            <a:lvl7pPr lvl="6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7pPr>
            <a:lvl8pPr lvl="7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8pPr>
            <a:lvl9pPr lvl="8" algn="ctr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ctrTitle" idx="3"/>
          </p:nvPr>
        </p:nvSpPr>
        <p:spPr>
          <a:xfrm>
            <a:off x="4702174" y="664293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1pPr>
            <a:lvl2pPr lvl="1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2pPr>
            <a:lvl3pPr lvl="2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3pPr>
            <a:lvl4pPr lvl="3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4pPr>
            <a:lvl5pPr lvl="4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5pPr>
            <a:lvl6pPr lvl="5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6pPr>
            <a:lvl7pPr lvl="6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7pPr>
            <a:lvl8pPr lvl="7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8pPr>
            <a:lvl9pPr lvl="8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4"/>
          </p:nvPr>
        </p:nvSpPr>
        <p:spPr>
          <a:xfrm>
            <a:off x="4702174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ctrTitle" idx="5"/>
          </p:nvPr>
        </p:nvSpPr>
        <p:spPr>
          <a:xfrm>
            <a:off x="4702174" y="3389725"/>
            <a:ext cx="24756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1pPr>
            <a:lvl2pPr lvl="1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2pPr>
            <a:lvl3pPr lvl="2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3pPr>
            <a:lvl4pPr lvl="3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4pPr>
            <a:lvl5pPr lvl="4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5pPr>
            <a:lvl6pPr lvl="5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6pPr>
            <a:lvl7pPr lvl="6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7pPr>
            <a:lvl8pPr lvl="7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8pPr>
            <a:lvl9pPr lvl="8" rtl="0">
              <a:spcBef>
                <a:spcPct val="0"/>
              </a:spcBef>
              <a:spcAft>
                <a:spcPct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ctrTitle" idx="6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wo columns 2">
  <p:cSld name="CUSTOM_34">
    <p:spTree>
      <p:nvGrpSpPr>
        <p:cNvPr id="1" name="Shape 99"/>
        <p:cNvGrpSpPr/>
        <p:nvPr/>
      </p:nvGrpSpPr>
      <p:grpSpPr>
        <a:xfrm>
          <a:off x="0" y="0"/>
          <a:ext cx="0" cy="0"/>
        </a:xfrm>
      </p:grpSpPr>
      <p:sp>
        <p:nvSpPr>
          <p:cNvPr id="100" name="Google Shape;100;p18"/>
          <p:cNvSpPr txBox="1">
            <a:spLocks noGrp="1"/>
          </p:cNvSpPr>
          <p:nvPr>
            <p:ph type="ctrTitle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2"/>
          </p:nvPr>
        </p:nvSpPr>
        <p:spPr>
          <a:xfrm>
            <a:off x="1579064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algn="r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6">
  <p:cSld name="CUSTOM_11_1_2_1">
    <p:spTree>
      <p:nvGrpSpPr>
        <p:cNvPr id="1" name="Shape 105"/>
        <p:cNvGrpSpPr/>
        <p:nvPr/>
      </p:nvGrpSpPr>
      <p:grpSpPr>
        <a:xfrm>
          <a:off x="0" y="0"/>
          <a: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800"/>
              <a:buNone/>
              <a:defRPr/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Blank slide" type="blank">
  <p:cSld name="Blank slide">
    <p:spTree>
      <p:nvGrpSpPr>
        <p:cNvPr id="1" name="Shape 118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4119593264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able of contents">
  <p:cSld name="CUSTOM_12">
    <p:spTree>
      <p:nvGrpSpPr>
        <p:cNvPr id="1" name="Shape 11"/>
        <p:cNvGrpSpPr/>
        <p:nvPr/>
      </p:nvGrpSpPr>
      <p:grpSpPr>
        <a:xfrm>
          <a:off x="0" y="0"/>
          <a: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1pPr>
            <a:lvl2pPr lvl="1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2pPr>
            <a:lvl3pPr lvl="2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3pPr>
            <a:lvl4pPr lvl="3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4pPr>
            <a:lvl5pPr lvl="4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5pPr>
            <a:lvl6pPr lvl="5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6pPr>
            <a:lvl7pPr lvl="6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7pPr>
            <a:lvl8pPr lvl="7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8pPr>
            <a:lvl9pPr lvl="8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1pPr>
            <a:lvl2pPr lvl="1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2pPr>
            <a:lvl3pPr lvl="2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3pPr>
            <a:lvl4pPr lvl="3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4pPr>
            <a:lvl5pPr lvl="4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5pPr>
            <a:lvl6pPr lvl="5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6pPr>
            <a:lvl7pPr lvl="6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7pPr>
            <a:lvl8pPr lvl="7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8pPr>
            <a:lvl9pPr lvl="8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5" hasCustomPrompt="1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1pPr>
            <a:lvl2pPr lvl="1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2pPr>
            <a:lvl3pPr lvl="2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3pPr>
            <a:lvl4pPr lvl="3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4pPr>
            <a:lvl5pPr lvl="4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5pPr>
            <a:lvl6pPr lvl="5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6pPr>
            <a:lvl7pPr lvl="6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7pPr>
            <a:lvl8pPr lvl="7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8pPr>
            <a:lvl9pPr lvl="8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8" hasCustomPrompt="1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9"/>
          </p:nvPr>
        </p:nvSpPr>
        <p:spPr>
          <a:xfrm rot="5400000">
            <a:off x="660162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1pPr>
            <a:lvl2pPr lvl="1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2pPr>
            <a:lvl3pPr lvl="2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3pPr>
            <a:lvl4pPr lvl="3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4pPr>
            <a:lvl5pPr lvl="4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5pPr>
            <a:lvl6pPr lvl="5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6pPr>
            <a:lvl7pPr lvl="6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7pPr>
            <a:lvl8pPr lvl="7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8pPr>
            <a:lvl9pPr lvl="8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5" hasCustomPrompt="1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1pPr>
            <a:lvl2pPr lvl="1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2pPr>
            <a:lvl3pPr lvl="2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3pPr>
            <a:lvl4pPr lvl="3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4pPr>
            <a:lvl5pPr lvl="4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5pPr>
            <a:lvl6pPr lvl="5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6pPr>
            <a:lvl7pPr lvl="6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7pPr>
            <a:lvl8pPr lvl="7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8pPr>
            <a:lvl9pPr lvl="8" rtl="0">
              <a:spcBef>
                <a:spcPct val="0"/>
              </a:spcBef>
              <a:spcAft>
                <a:spcPct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18" hasCustomPrompt="1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4800"/>
              <a:buNone/>
              <a:defRPr sz="4800"/>
            </a:lvl1pPr>
            <a:lvl2pPr lvl="1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Blank slide" type="blank">
  <p:cSld name="BLANK">
    <p:spTree>
      <p:nvGrpSpPr>
        <p:cNvPr id="1" name="Shape 118"/>
        <p:cNvGrpSpPr/>
        <p:nvPr/>
      </p:nvGrpSpPr>
      <p:grpSpPr>
        <a:xfrm>
          <a:off x="0" y="0"/>
          <a:ext cx="0" cy="0"/>
        </a:xfrm>
      </p:grpSpPr>
    </p:spTree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1">
  <p:cSld name="CUSTOM_13">
    <p:spTree>
      <p:nvGrpSpPr>
        <p:cNvPr id="1" name="Shape 28"/>
        <p:cNvGrpSpPr/>
        <p:nvPr/>
      </p:nvGrpSpPr>
      <p:grpSpPr>
        <a:xfrm>
          <a:off x="0" y="0"/>
          <a: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672375" y="1432475"/>
            <a:ext cx="34980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/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subTitle" idx="1"/>
          </p:nvPr>
        </p:nvSpPr>
        <p:spPr>
          <a:xfrm flipH="1">
            <a:off x="1667175" y="2154225"/>
            <a:ext cx="25032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Four columns 1">
  <p:cSld name="CUSTOM_27_1_1">
    <p:spTree>
      <p:nvGrpSpPr>
        <p:cNvPr id="1" name="Shape 31"/>
        <p:cNvGrpSpPr/>
        <p:nvPr/>
      </p:nvGrpSpPr>
      <p:grpSpPr>
        <a:xfrm>
          <a:off x="0" y="0"/>
          <a:ext cx="0" cy="0"/>
        </a:xfrm>
      </p:grpSpPr>
      <p:sp>
        <p:nvSpPr>
          <p:cNvPr id="32" name="Google Shape;32;p5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5860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1pPr>
            <a:lvl2pPr lvl="1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2pPr>
            <a:lvl3pPr lvl="2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3pPr>
            <a:lvl4pPr lvl="3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4pPr>
            <a:lvl5pPr lvl="4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5pPr>
            <a:lvl6pPr lvl="5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6pPr>
            <a:lvl7pPr lvl="6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7pPr>
            <a:lvl8pPr lvl="7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8pPr>
            <a:lvl9pPr lvl="8" rtl="0">
              <a:spcBef>
                <a:spcPct val="0"/>
              </a:spcBef>
              <a:spcAft>
                <a:spcPct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hree columns 1">
  <p:cSld name="CUSTOM_27">
    <p:spTree>
      <p:nvGrpSpPr>
        <p:cNvPr id="1" name="Shape 41"/>
        <p:cNvGrpSpPr/>
        <p:nvPr/>
      </p:nvGrpSpPr>
      <p:grpSpPr>
        <a:xfrm>
          <a:off x="0" y="0"/>
          <a:ext cx="0" cy="0"/>
        </a:xfrm>
      </p:grpSpPr>
      <p:sp>
        <p:nvSpPr>
          <p:cNvPr id="42" name="Google Shape;42;p6"/>
          <p:cNvSpPr txBox="1">
            <a:spLocks noGrp="1"/>
          </p:cNvSpPr>
          <p:nvPr>
            <p:ph type="ctrTitle"/>
          </p:nvPr>
        </p:nvSpPr>
        <p:spPr>
          <a:xfrm>
            <a:off x="4921575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ctrTitle" idx="2"/>
          </p:nvPr>
        </p:nvSpPr>
        <p:spPr>
          <a:xfrm>
            <a:off x="906139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6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400"/>
              <a:buNone/>
              <a:defRPr sz="2400"/>
            </a:lvl1pPr>
            <a:lvl2pPr lvl="1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2pPr>
            <a:lvl3pPr lvl="2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3pPr>
            <a:lvl4pPr lvl="3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4pPr>
            <a:lvl5pPr lvl="4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5pPr>
            <a:lvl6pPr lvl="5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6pPr>
            <a:lvl7pPr lvl="6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7pPr>
            <a:lvl8pPr lvl="7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8pPr>
            <a:lvl9pPr lvl="8" rtl="0">
              <a:spcBef>
                <a:spcPct val="0"/>
              </a:spcBef>
              <a:spcAft>
                <a:spcPct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6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2">
  <p:cSld name="CUSTOM_14">
    <p:spTree>
      <p:nvGrpSpPr>
        <p:cNvPr id="1" name="Shape 49"/>
        <p:cNvGrpSpPr/>
        <p:nvPr/>
      </p:nvGrpSpPr>
      <p:grpSpPr>
        <a:xfrm>
          <a:off x="0" y="0"/>
          <a:ext cx="0" cy="0"/>
        </a:xfrm>
      </p:grpSpPr>
      <p:sp>
        <p:nvSpPr>
          <p:cNvPr id="50" name="Google Shape;50;p7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2800"/>
              <a:buNone/>
              <a:defRPr/>
            </a:lvl1pPr>
            <a:lvl2pPr lvl="1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Quote">
  <p:cSld name="CUSTOM_28">
    <p:spTree>
      <p:nvGrpSpPr>
        <p:cNvPr id="1" name="Shape 52"/>
        <p:cNvGrpSpPr/>
        <p:nvPr/>
      </p:nvGrpSpPr>
      <p:grpSpPr>
        <a:xfrm>
          <a:off x="0" y="0"/>
          <a:ext cx="0" cy="0"/>
        </a:xfrm>
      </p:grpSpPr>
      <p:sp>
        <p:nvSpPr>
          <p:cNvPr id="53" name="Google Shape;53;p8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3960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ct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ct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ct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ct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ct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ct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ct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subTitle" idx="2"/>
          </p:nvPr>
        </p:nvSpPr>
        <p:spPr>
          <a:xfrm>
            <a:off x="915175" y="4004575"/>
            <a:ext cx="1821000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1600"/>
              </a:spcBef>
              <a:spcAft>
                <a:spcPct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3">
  <p:cSld name="CUSTOM_16">
    <p:spTree>
      <p:nvGrpSpPr>
        <p:cNvPr id="1" name="Shape 55"/>
        <p:cNvGrpSpPr/>
        <p:nvPr/>
      </p:nvGrpSpPr>
      <p:grpSpPr>
        <a:xfrm>
          <a:off x="0" y="0"/>
          <a:ext cx="0" cy="0"/>
        </a:xfrm>
      </p:grpSpPr>
      <p:sp>
        <p:nvSpPr>
          <p:cNvPr id="56" name="Google Shape;56;p9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ct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ct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ct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ct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ct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ct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ct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ct val="0"/>
              </a:spcBef>
              <a:spcAft>
                <a:spcPct val="0"/>
              </a:spcAft>
              <a:buSzPts val="2800"/>
              <a:buNone/>
              <a:defRPr/>
            </a:lvl1pPr>
            <a:lvl2pPr lvl="1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matchingName="Title + text 4">
  <p:cSld name="CUSTOM_16_1">
    <p:spTree>
      <p:nvGrpSpPr>
        <p:cNvPr id="1" name="Shape 58"/>
        <p:cNvGrpSpPr/>
        <p:nvPr/>
      </p:nvGrpSpPr>
      <p:grpSpPr>
        <a:xfrm>
          <a:off x="0" y="0"/>
          <a:ext cx="0" cy="0"/>
        </a:xfrm>
      </p:grpSpPr>
      <p:sp>
        <p:nvSpPr>
          <p:cNvPr id="59" name="Google Shape;59;p10"/>
          <p:cNvSpPr txBox="1">
            <a:spLocks noGrp="1"/>
          </p:cNvSpPr>
          <p:nvPr>
            <p:ph type="subTitle" idx="1"/>
          </p:nvPr>
        </p:nvSpPr>
        <p:spPr>
          <a:xfrm flipH="1">
            <a:off x="4189625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ct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ct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ct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ct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ct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ct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ct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0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SzPts val="2800"/>
              <a:buNone/>
              <a:defRPr/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/>
  <p:timing/>
</p:sldLayout>
</file>

<file path=ppt/slideMasters/_rels/slideMaster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openxmlformats.org/officeDocument/2006/relationships/slideLayout" Target="../slideLayouts/slideLayout10.xml" /><Relationship Id="rId11" Type="http://schemas.openxmlformats.org/officeDocument/2006/relationships/slideLayout" Target="../slideLayouts/slideLayout11.xml" /><Relationship Id="rId12" Type="http://schemas.openxmlformats.org/officeDocument/2006/relationships/slideLayout" Target="../slideLayouts/slideLayout12.xml" /><Relationship Id="rId13" Type="http://schemas.openxmlformats.org/officeDocument/2006/relationships/slideLayout" Target="../slideLayouts/slideLayout13.xml" /><Relationship Id="rId14" Type="http://schemas.openxmlformats.org/officeDocument/2006/relationships/slideLayout" Target="../slideLayouts/slideLayout14.xml" /><Relationship Id="rId15" Type="http://schemas.openxmlformats.org/officeDocument/2006/relationships/slideLayout" Target="../slideLayouts/slideLayout15.xml" /><Relationship Id="rId16" Type="http://schemas.openxmlformats.org/officeDocument/2006/relationships/slideLayout" Target="../slideLayouts/slideLayout16.xml" /><Relationship Id="rId17" Type="http://schemas.openxmlformats.org/officeDocument/2006/relationships/slideLayout" Target="../slideLayouts/slideLayout17.xml" /><Relationship Id="rId18" Type="http://schemas.openxmlformats.org/officeDocument/2006/relationships/slideLayout" Target="../slideLayouts/slideLayout18.xml" /><Relationship Id="rId19" Type="http://schemas.openxmlformats.org/officeDocument/2006/relationships/slideLayout" Target="../slideLayouts/slideLayout19.xml" /><Relationship Id="rId2" Type="http://schemas.openxmlformats.org/officeDocument/2006/relationships/slideLayout" Target="../slideLayouts/slideLayout2.xml" /><Relationship Id="rId20" Type="http://schemas.openxmlformats.org/officeDocument/2006/relationships/theme" Target="../theme/theme1.xml" /><Relationship Id="rId3" Type="http://schemas.openxmlformats.org/officeDocument/2006/relationships/slideLayout" Target="../slideLayouts/slideLayout3.xml" /><Relationship Id="rId4" Type="http://schemas.openxmlformats.org/officeDocument/2006/relationships/slideLayout" Target="../slideLayouts/slideLayout4.xml" /><Relationship Id="rId5" Type="http://schemas.openxmlformats.org/officeDocument/2006/relationships/slideLayout" Target="../slideLayouts/slideLayout5.xml" /><Relationship Id="rId6" Type="http://schemas.openxmlformats.org/officeDocument/2006/relationships/slideLayout" Target="../slideLayouts/slideLayout6.xml" /><Relationship Id="rId7" Type="http://schemas.openxmlformats.org/officeDocument/2006/relationships/slideLayout" Target="../slideLayouts/slideLayout7.xml" /><Relationship Id="rId8" Type="http://schemas.openxmlformats.org/officeDocument/2006/relationships/slideLayout" Target="../slideLayouts/slideLayout8.xml" /><Relationship Id="rId9" Type="http://schemas.openxmlformats.org/officeDocument/2006/relationships/slideLayout" Target="../slideLayouts/slideLayout9.xml" /></Relationships>
</file>

<file path=ppt/slideMasters/_rels/slideMaster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theme" Target="../theme/theme2.xml" 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ct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9" r:id="rId19"/>
  </p:sldLayoutIdLst>
  <p:transition/>
  <p:timing/>
  <p:hf hdr="0" ftr="0" dt="0"/>
  <p:txStyles>
    <p:title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</a:xfrm>
      </p:grpSpPr>
      <p:sp>
        <p:nvSpPr>
          <p:cNvPr id="116" name="Google Shape;116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lvl="1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lvl="2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lvl="3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lvl="4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lvl="5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lvl="6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lvl="7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lvl="8" algn="ctr" rtl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1pPr>
            <a:lvl2pPr marL="914400" lvl="1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2pPr>
            <a:lvl3pPr marL="1371600" lvl="2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3pPr>
            <a:lvl4pPr marL="1828800" lvl="3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4pPr>
            <a:lvl5pPr marL="2286000" lvl="4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5pPr>
            <a:lvl6pPr marL="2743200" lvl="5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6pPr>
            <a:lvl7pPr marL="3200400" lvl="6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7pPr>
            <a:lvl8pPr marL="3657600" lvl="7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8pPr>
            <a:lvl9pPr marL="4114800" lvl="8" indent="-29845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transition/>
  <p:timing/>
  <p:hf hdr="0" ftr="0" dt="0"/>
  <p:txStyles>
    <p:title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ct val="0"/>
        </a:spcBef>
        <a:spcAft>
          <a:spcPct val="0"/>
        </a:spcAft>
      </a:defPPr>
      <a:lvl1pPr marR="0" lvl="0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notesSlide" Target="../notesSlides/notesSlide1.xml" /><Relationship Id="rId3" Type="http://schemas.openxmlformats.org/officeDocument/2006/relationships/image" Target="../media/image1.jpeg" /></Relationships>
</file>

<file path=ppt/slides/_rels/slide1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9.xml" /><Relationship Id="rId2" Type="http://schemas.openxmlformats.org/officeDocument/2006/relationships/notesSlide" Target="../notesSlides/notesSlide9.xml" /><Relationship Id="rId3" Type="http://schemas.openxmlformats.org/officeDocument/2006/relationships/image" Target="../media/image8.jpeg" /></Relationships>
</file>

<file path=ppt/slides/_rels/slide1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0.xml" /><Relationship Id="rId2" Type="http://schemas.openxmlformats.org/officeDocument/2006/relationships/notesSlide" Target="../notesSlides/notesSlide10.xml" /><Relationship Id="rId3" Type="http://schemas.openxmlformats.org/officeDocument/2006/relationships/image" Target="../media/image9.jpeg" /></Relationships>
</file>

<file path=ppt/slides/_rels/slide1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1.xml" /><Relationship Id="rId2" Type="http://schemas.openxmlformats.org/officeDocument/2006/relationships/notesSlide" Target="../notesSlides/notesSlide11.xml" /><Relationship Id="rId3" Type="http://schemas.openxmlformats.org/officeDocument/2006/relationships/image" Target="../media/image10.jpeg" /></Relationships>
</file>

<file path=ppt/slides/_rels/slide1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2.xml" /><Relationship Id="rId2" Type="http://schemas.openxmlformats.org/officeDocument/2006/relationships/notesSlide" Target="../notesSlides/notesSlide12.xml" /></Relationships>
</file>

<file path=ppt/slides/_rels/slide1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13.xml" /><Relationship Id="rId3" Type="http://schemas.openxmlformats.org/officeDocument/2006/relationships/chart" Target="../charts/chart1.xml" /></Relationships>
</file>

<file path=ppt/slides/_rels/slide1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14.xml" /></Relationships>
</file>

<file path=ppt/slides/_rels/slide1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4.xml" /><Relationship Id="rId2" Type="http://schemas.openxmlformats.org/officeDocument/2006/relationships/notesSlide" Target="../notesSlides/notesSlide15.xml" /><Relationship Id="rId3" Type="http://schemas.openxmlformats.org/officeDocument/2006/relationships/image" Target="../media/image11.jpeg" /><Relationship Id="rId4" Type="http://schemas.openxmlformats.org/officeDocument/2006/relationships/image" Target="../media/image5.jpeg" /></Relationships>
</file>

<file path=ppt/slides/_rels/slide1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16.xml" /></Relationships>
</file>

<file path=ppt/slides/_rels/slide1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5.xml" /><Relationship Id="rId2" Type="http://schemas.openxmlformats.org/officeDocument/2006/relationships/notesSlide" Target="../notesSlides/notesSlide17.xml" /><Relationship Id="rId3" Type="http://schemas.openxmlformats.org/officeDocument/2006/relationships/image" Target="../media/image12.jpeg" /></Relationships>
</file>

<file path=ppt/slides/_rels/slide1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18.xml" /><Relationship Id="rId3" Type="http://schemas.openxmlformats.org/officeDocument/2006/relationships/image" Target="../media/image13.png" /><Relationship Id="rId4" Type="http://schemas.openxmlformats.org/officeDocument/2006/relationships/image" Target="../media/image14.jpeg" /><Relationship Id="rId5" Type="http://schemas.openxmlformats.org/officeDocument/2006/relationships/image" Target="../media/image15.png" /><Relationship Id="rId6" Type="http://schemas.openxmlformats.org/officeDocument/2006/relationships/image" Target="../media/image16.jpeg" /></Relationships>
</file>

<file path=ppt/slides/_rels/slide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2.jpeg" /></Relationships>
</file>

<file path=ppt/slides/_rels/slide2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6.xml" /><Relationship Id="rId2" Type="http://schemas.openxmlformats.org/officeDocument/2006/relationships/notesSlide" Target="../notesSlides/notesSlide19.xml" /><Relationship Id="rId3" Type="http://schemas.openxmlformats.org/officeDocument/2006/relationships/image" Target="../media/image17.jpeg" /><Relationship Id="rId4" Type="http://schemas.openxmlformats.org/officeDocument/2006/relationships/image" Target="../media/image6.jpeg" /><Relationship Id="rId5" Type="http://schemas.openxmlformats.org/officeDocument/2006/relationships/image" Target="../media/image18.jpeg" /></Relationships>
</file>

<file path=ppt/slides/_rels/slide2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20.xml" /></Relationships>
</file>

<file path=ppt/slides/_rels/slide2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21.xml" /></Relationships>
</file>

<file path=ppt/slides/_rels/slide2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22.xml" /><Relationship Id="rId3" Type="http://schemas.openxmlformats.org/officeDocument/2006/relationships/image" Target="../media/image19.png" /></Relationships>
</file>

<file path=ppt/slides/_rels/slide2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7.xml" /><Relationship Id="rId2" Type="http://schemas.openxmlformats.org/officeDocument/2006/relationships/notesSlide" Target="../notesSlides/notesSlide23.xml" /></Relationships>
</file>

<file path=ppt/slides/_rels/slide2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3.xml" /><Relationship Id="rId2" Type="http://schemas.openxmlformats.org/officeDocument/2006/relationships/notesSlide" Target="../notesSlides/notesSlide24.xml" /><Relationship Id="rId3" Type="http://schemas.openxmlformats.org/officeDocument/2006/relationships/image" Target="../media/image20.jpeg" /><Relationship Id="rId4" Type="http://schemas.openxmlformats.org/officeDocument/2006/relationships/image" Target="../media/image21.jpeg" /></Relationships>
</file>

<file path=ppt/slides/_rels/slide2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8.xml" /><Relationship Id="rId2" Type="http://schemas.openxmlformats.org/officeDocument/2006/relationships/notesSlide" Target="../notesSlides/notesSlide25.xml" /><Relationship Id="rId3" Type="http://schemas.openxmlformats.org/officeDocument/2006/relationships/image" Target="../media/image7.jpeg" /></Relationships>
</file>

<file path=ppt/slides/_rels/slide2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9.xml" /><Relationship Id="rId2" Type="http://schemas.openxmlformats.org/officeDocument/2006/relationships/notesSlide" Target="../notesSlides/notesSlide26.xml" /><Relationship Id="rId3" Type="http://schemas.openxmlformats.org/officeDocument/2006/relationships/image" Target="../media/image22.png" /><Relationship Id="rId4" Type="http://schemas.openxmlformats.org/officeDocument/2006/relationships/image" Target="../media/image23.png" /><Relationship Id="rId5" Type="http://schemas.openxmlformats.org/officeDocument/2006/relationships/image" Target="../media/image24.png" /><Relationship Id="rId6" Type="http://schemas.openxmlformats.org/officeDocument/2006/relationships/image" Target="../media/image25.png" /></Relationships>
</file>

<file path=ppt/slides/_rels/slide2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27.xml" /><Relationship Id="rId3" Type="http://schemas.openxmlformats.org/officeDocument/2006/relationships/image" Target="../media/image26.png" /><Relationship Id="rId4" Type="http://schemas.openxmlformats.org/officeDocument/2006/relationships/image" Target="../media/image27.png" /><Relationship Id="rId5" Type="http://schemas.openxmlformats.org/officeDocument/2006/relationships/image" Target="../media/image28.png" /><Relationship Id="rId6" Type="http://schemas.openxmlformats.org/officeDocument/2006/relationships/image" Target="../media/image29.png" /><Relationship Id="rId7" Type="http://schemas.openxmlformats.org/officeDocument/2006/relationships/image" Target="../media/image30.png" /></Relationships>
</file>

<file path=ppt/slides/_rels/slide2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28.xml" /><Relationship Id="rId3" Type="http://schemas.openxmlformats.org/officeDocument/2006/relationships/hyperlink" Target="https://fonts.google.com/specimen/Unbounded" TargetMode="External" /><Relationship Id="rId4" Type="http://schemas.openxmlformats.org/officeDocument/2006/relationships/hyperlink" Target="https://fonts.google.com/specimen/Commissioner" TargetMode="External" /></Relationships>
</file>

<file path=ppt/slides/_rels/slide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notesSlide" Target="../notesSlides/notesSlide2.xml" /></Relationships>
</file>

<file path=ppt/slides/_rels/slide3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29.xml" /><Relationship Id="rId3" Type="http://schemas.openxmlformats.org/officeDocument/2006/relationships/image" Target="../media/image31.png" /><Relationship Id="rId4" Type="http://schemas.openxmlformats.org/officeDocument/2006/relationships/image" Target="../media/image32.png" /><Relationship Id="rId5" Type="http://schemas.openxmlformats.org/officeDocument/2006/relationships/image" Target="../media/image33.png" /><Relationship Id="rId6" Type="http://schemas.openxmlformats.org/officeDocument/2006/relationships/image" Target="../media/image34.png" /></Relationships>
</file>

<file path=ppt/slides/_rels/slide3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0.xml" /></Relationships>
</file>

<file path=ppt/slides/_rels/slide3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1.xml" /></Relationships>
</file>

<file path=ppt/slides/_rels/slide3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2.xml" /></Relationships>
</file>

<file path=ppt/slides/_rels/slide3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3.xml" /></Relationships>
</file>

<file path=ppt/slides/_rels/slide3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4.xml" /></Relationships>
</file>

<file path=ppt/slides/_rels/slide3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5.xml" /></Relationships>
</file>

<file path=ppt/slides/_rels/slide3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6.xml" /></Relationships>
</file>

<file path=ppt/slides/_rels/slide3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7.xml" /></Relationships>
</file>

<file path=ppt/slides/_rels/slide3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0.xml" /><Relationship Id="rId2" Type="http://schemas.openxmlformats.org/officeDocument/2006/relationships/notesSlide" Target="../notesSlides/notesSlide38.xml" /></Relationships>
</file>

<file path=ppt/slides/_rels/slide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3.xml" /><Relationship Id="rId2" Type="http://schemas.openxmlformats.org/officeDocument/2006/relationships/notesSlide" Target="../notesSlides/notesSlide3.xml" /><Relationship Id="rId3" Type="http://schemas.openxmlformats.org/officeDocument/2006/relationships/image" Target="../media/image3.jpeg" /><Relationship Id="rId4" Type="http://schemas.openxmlformats.org/officeDocument/2006/relationships/image" Target="../media/image4.jpeg" /></Relationships>
</file>

<file path=ppt/slides/_rels/slide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4.xml" /><Relationship Id="rId2" Type="http://schemas.openxmlformats.org/officeDocument/2006/relationships/notesSlide" Target="../notesSlides/notesSlide4.xml" /></Relationships>
</file>

<file path=ppt/slides/_rels/slide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5.xml" /><Relationship Id="rId2" Type="http://schemas.openxmlformats.org/officeDocument/2006/relationships/notesSlide" Target="../notesSlides/notesSlide5.xml" /><Relationship Id="rId3" Type="http://schemas.openxmlformats.org/officeDocument/2006/relationships/image" Target="../media/image5.jpeg" /></Relationships>
</file>

<file path=ppt/slides/_rels/slide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6.xml" /><Relationship Id="rId2" Type="http://schemas.openxmlformats.org/officeDocument/2006/relationships/notesSlide" Target="../notesSlides/notesSlide6.xml" /><Relationship Id="rId3" Type="http://schemas.openxmlformats.org/officeDocument/2006/relationships/image" Target="../media/image6.jpeg" /></Relationships>
</file>

<file path=ppt/slides/_rels/slide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2" Type="http://schemas.openxmlformats.org/officeDocument/2006/relationships/notesSlide" Target="../notesSlides/notesSlide7.xml" /><Relationship Id="rId3" Type="http://schemas.openxmlformats.org/officeDocument/2006/relationships/image" Target="../media/image7.jpeg" /></Relationships>
</file>

<file path=ppt/slides/_rels/slide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8.xml" /><Relationship Id="rId2" Type="http://schemas.openxmlformats.org/officeDocument/2006/relationships/notesSlide" Target="../notesSlides/notesSlide8.xml" /><Relationship Id="rId3" Type="http://schemas.openxmlformats.org/officeDocument/2006/relationships/image" Target="../media/image3.jpeg" /></Relationships>
</file>

<file path=ppt/slides/slide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chemeClr val="lt1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</a:xfrm>
      </p:grpSpPr>
      <p:pic>
        <p:nvPicPr>
          <p:cNvPr id="123" name="Google Shape;123;p24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481165" y="0"/>
            <a:ext cx="7662835" cy="5142196"/>
          </a:xfrm>
          <a:prstGeom prst="rect">
            <a:avLst/>
          </a:prstGeom>
          <a:noFill/>
          <a:ln>
            <a:noFill/>
          </a:ln>
        </p:spPr>
      </p:pic>
      <p:sp>
        <p:nvSpPr>
          <p:cNvPr id="124" name="Google Shape;124;p24"/>
          <p:cNvSpPr/>
          <p:nvPr/>
        </p:nvSpPr>
        <p:spPr>
          <a:xfrm rot="5400000">
            <a:off x="2003447" y="-560723"/>
            <a:ext cx="3358800" cy="6175645"/>
          </a:xfrm>
          <a:prstGeom prst="rect">
            <a:avLst/>
          </a:prstGeom>
          <a:solidFill>
            <a:srgbClr val="0F7780">
              <a:alpha val="57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" name="Google Shape;125;p24"/>
          <p:cNvSpPr txBox="1">
            <a:spLocks noGrp="1"/>
          </p:cNvSpPr>
          <p:nvPr>
            <p:ph type="subTitle" idx="1"/>
          </p:nvPr>
        </p:nvSpPr>
        <p:spPr>
          <a:xfrm>
            <a:off x="1039422" y="3376800"/>
            <a:ext cx="3003306" cy="54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ru-RU">
                <a:solidFill>
                  <a:schemeClr val="lt1"/>
                </a:solidFill>
                <a:latin typeface="Commissioner Light" pitchFamily="2" charset="0"/>
              </a:rPr>
              <a:t>Начало презентации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26" name="Google Shape;126;p24"/>
          <p:cNvSpPr txBox="1">
            <a:spLocks noGrp="1"/>
          </p:cNvSpPr>
          <p:nvPr>
            <p:ph type="ctrTitle"/>
          </p:nvPr>
        </p:nvSpPr>
        <p:spPr>
          <a:xfrm>
            <a:off x="642026" y="1220100"/>
            <a:ext cx="6394314" cy="22634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ШАБЛОН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ru-RU">
                <a:solidFill>
                  <a:schemeClr val="lt1"/>
                </a:solidFill>
                <a:latin typeface="Unbounded SemiBold" pitchFamily="2" charset="-52"/>
                <a:sym typeface="Livvic"/>
              </a:rPr>
              <a:t>ПРЕЗЕНТАЦИИ</a:t>
            </a:r>
            <a:endParaRPr>
              <a:solidFill>
                <a:schemeClr val="lt1"/>
              </a:solidFill>
              <a:latin typeface="Unbounded SemiBold" pitchFamily="2" charset="-52"/>
              <a:sym typeface="Livvic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РГУ СОЦТЕХ</a:t>
            </a:r>
            <a:endParaRPr>
              <a:solidFill>
                <a:schemeClr val="lt1"/>
              </a:solidFill>
              <a:latin typeface="Unbounded SemiBold" pitchFamily="2" charset="-52"/>
              <a:sym typeface="Livvic"/>
            </a:endParaRPr>
          </a:p>
        </p:txBody>
      </p:sp>
      <p:sp>
        <p:nvSpPr>
          <p:cNvPr id="127" name="Google Shape;127;p24"/>
          <p:cNvSpPr/>
          <p:nvPr/>
        </p:nvSpPr>
        <p:spPr>
          <a:xfrm rot="-5400000" flipH="1">
            <a:off x="7354200" y="2416550"/>
            <a:ext cx="3358800" cy="221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1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227"/>
        <p:cNvGrpSpPr/>
        <p:nvPr/>
      </p:nvGrpSpPr>
      <p:grpSpPr>
        <a:xfrm>
          <a:off x="0" y="0"/>
          <a:ext cx="0" cy="0"/>
        </a:xfrm>
      </p:grpSpPr>
      <p:pic>
        <p:nvPicPr>
          <p:cNvPr id="228" name="Google Shape;228;p33" descr="D:\Презентация\_FCA0579-2.jpg_FCA0579-2"/>
          <p:cNvPicPr preferRelativeResize="0"/>
          <p:nvPr/>
        </p:nvPicPr>
        <p:blipFill>
          <a:blip r:embed="rId3"/>
          <a:srcRect t="7686" b="7686"/>
          <a:stretch>
            <a:fillRect/>
          </a:stretch>
        </p:blipFill>
        <p:spPr>
          <a:xfrm>
            <a:off x="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9" name="Google Shape;229;p33"/>
          <p:cNvSpPr/>
          <p:nvPr/>
        </p:nvSpPr>
        <p:spPr>
          <a:xfrm rot="-5400000" flipH="1">
            <a:off x="5836301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30" name="Google Shape;230;p33"/>
          <p:cNvSpPr/>
          <p:nvPr/>
        </p:nvSpPr>
        <p:spPr>
          <a:xfrm rot="5400000">
            <a:off x="4527603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31" name="Google Shape;231;p33"/>
          <p:cNvSpPr txBox="1">
            <a:spLocks noGrp="1"/>
          </p:cNvSpPr>
          <p:nvPr>
            <p:ph type="subTitle" idx="1"/>
          </p:nvPr>
        </p:nvSpPr>
        <p:spPr>
          <a:xfrm flipH="1">
            <a:off x="3524035" y="3380460"/>
            <a:ext cx="3616989" cy="10374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b="1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 b="1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32" name="Google Shape;232;p33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БУДУЩЕЕ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1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</a:xfrm>
      </p:grpSpPr>
      <p:sp>
        <p:nvSpPr>
          <p:cNvPr id="237" name="Google Shape;237;p34"/>
          <p:cNvSpPr/>
          <p:nvPr/>
        </p:nvSpPr>
        <p:spPr>
          <a:xfrm rot="-5400000" flipH="1">
            <a:off x="3281200" y="-725975"/>
            <a:ext cx="2581500" cy="6159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38" name="Google Shape;238;p34"/>
          <p:cNvSpPr txBox="1">
            <a:spLocks noGrp="1"/>
          </p:cNvSpPr>
          <p:nvPr>
            <p:ph type="title"/>
          </p:nvPr>
        </p:nvSpPr>
        <p:spPr>
          <a:xfrm>
            <a:off x="1786699" y="1742750"/>
            <a:ext cx="5570302" cy="13636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2500">
                <a:solidFill>
                  <a:schemeClr val="lt1"/>
                </a:solidFill>
                <a:latin typeface="Unbounded SemiBold" pitchFamily="2" charset="-52"/>
              </a:rPr>
              <a:t>ОБРАЗОВАТЕЛЬНЫЕ</a:t>
            </a:r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 ТРЕНДЫ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39" name="Google Shape;239;p34"/>
          <p:cNvSpPr/>
          <p:nvPr/>
        </p:nvSpPr>
        <p:spPr>
          <a:xfrm rot="-5400000" flipH="1">
            <a:off x="593250" y="3993775"/>
            <a:ext cx="556500" cy="1743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40" name="Google Shape;240;p34"/>
          <p:cNvSpPr/>
          <p:nvPr/>
        </p:nvSpPr>
        <p:spPr>
          <a:xfrm rot="-5400000" flipH="1">
            <a:off x="8279175" y="74250"/>
            <a:ext cx="939000" cy="7905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1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44"/>
        <p:cNvGrpSpPr/>
        <p:nvPr/>
      </p:nvGrpSpPr>
      <p:grpSpPr>
        <a:xfrm>
          <a:off x="0" y="0"/>
          <a:ext cx="0" cy="0"/>
        </a:xfrm>
      </p:grpSpPr>
      <p:sp>
        <p:nvSpPr>
          <p:cNvPr id="245" name="Google Shape;245;p35"/>
          <p:cNvSpPr/>
          <p:nvPr/>
        </p:nvSpPr>
        <p:spPr>
          <a:xfrm>
            <a:off x="6695440" y="0"/>
            <a:ext cx="2443480" cy="5143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46" name="Google Shape;246;p35"/>
          <p:cNvSpPr/>
          <p:nvPr/>
        </p:nvSpPr>
        <p:spPr>
          <a:xfrm>
            <a:off x="724444" y="540000"/>
            <a:ext cx="4119129" cy="1568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47" name="Google Shape;247;p35"/>
          <p:cNvSpPr txBox="1">
            <a:spLocks noGrp="1"/>
          </p:cNvSpPr>
          <p:nvPr>
            <p:ph type="ctrTitle"/>
          </p:nvPr>
        </p:nvSpPr>
        <p:spPr>
          <a:xfrm>
            <a:off x="769725" y="811658"/>
            <a:ext cx="4110500" cy="107619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ОСНОВНЫЕ ТРЕБОВАНИЯ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1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252"/>
        <p:cNvGrpSpPr/>
        <p:nvPr/>
      </p:nvGrpSpPr>
      <p:grpSpPr>
        <a:xfrm>
          <a:off x="0" y="0"/>
          <a:ext cx="0" cy="0"/>
        </a:xfrm>
      </p:grpSpPr>
      <p:sp>
        <p:nvSpPr>
          <p:cNvPr id="253" name="Google Shape;253;p36"/>
          <p:cNvSpPr txBox="1">
            <a:spLocks noGrp="1"/>
          </p:cNvSpPr>
          <p:nvPr>
            <p:ph type="ctrTitle" idx="6"/>
          </p:nvPr>
        </p:nvSpPr>
        <p:spPr>
          <a:xfrm rot="5400000">
            <a:off x="6447769" y="1883931"/>
            <a:ext cx="3388612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ОСНОВНЫЕ ТРЕБОВАНИЯ</a:t>
            </a:r>
            <a:endParaRPr>
              <a:latin typeface="Unbounded SemiBold" pitchFamily="2" charset="-52"/>
            </a:endParaRPr>
          </a:p>
        </p:txBody>
      </p:sp>
      <p:sp>
        <p:nvSpPr>
          <p:cNvPr id="254" name="Google Shape;254;p36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Despite being red, Mars is a cold place, not hot. It’s full of iron oxide dust</a:t>
            </a:r>
          </a:p>
        </p:txBody>
      </p:sp>
      <p:sp>
        <p:nvSpPr>
          <p:cNvPr id="255" name="Google Shape;255;p36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It’s a gas giant, the biggest planet in our Solar System and the fourth-brightest object in the sky</a:t>
            </a:r>
          </a:p>
        </p:txBody>
      </p:sp>
      <p:sp>
        <p:nvSpPr>
          <p:cNvPr id="256" name="Google Shape;256;p36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Yes, this is the ringed one. It’s a gas giant, composed of hydrogen and helium</a:t>
            </a:r>
          </a:p>
        </p:txBody>
      </p:sp>
      <p:sp>
        <p:nvSpPr>
          <p:cNvPr id="257" name="Google Shape;257;p36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JUPITER</a:t>
            </a:r>
            <a:endParaRPr>
              <a:latin typeface="Unbounded SemiBold" pitchFamily="2" charset="-52"/>
            </a:endParaRPr>
          </a:p>
        </p:txBody>
      </p:sp>
      <p:sp>
        <p:nvSpPr>
          <p:cNvPr id="258" name="Google Shape;258;p36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SATURN</a:t>
            </a:r>
            <a:endParaRPr>
              <a:latin typeface="Unbounded SemiBold" pitchFamily="2" charset="-52"/>
            </a:endParaRPr>
          </a:p>
        </p:txBody>
      </p:sp>
      <p:sp>
        <p:nvSpPr>
          <p:cNvPr id="259" name="Google Shape;259;p36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MARS</a:t>
            </a:r>
            <a:endParaRPr>
              <a:latin typeface="Unbounded SemiBold" pitchFamily="2" charset="-52"/>
            </a:endParaRPr>
          </a:p>
        </p:txBody>
      </p:sp>
      <p:sp>
        <p:nvSpPr>
          <p:cNvPr id="260" name="Google Shape;260;p36"/>
          <p:cNvSpPr/>
          <p:nvPr/>
        </p:nvSpPr>
        <p:spPr>
          <a:xfrm>
            <a:off x="758600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61" name="Google Shape;261;p36"/>
          <p:cNvSpPr/>
          <p:nvPr/>
        </p:nvSpPr>
        <p:spPr>
          <a:xfrm>
            <a:off x="3356166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62" name="Google Shape;262;p36"/>
          <p:cNvSpPr/>
          <p:nvPr/>
        </p:nvSpPr>
        <p:spPr>
          <a:xfrm>
            <a:off x="5972088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63" name="Google Shape;263;p36"/>
          <p:cNvSpPr/>
          <p:nvPr/>
        </p:nvSpPr>
        <p:spPr>
          <a:xfrm>
            <a:off x="758600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64" name="Google Shape;264;p36"/>
          <p:cNvSpPr/>
          <p:nvPr/>
        </p:nvSpPr>
        <p:spPr>
          <a:xfrm>
            <a:off x="3356166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65" name="Google Shape;265;p36"/>
          <p:cNvSpPr/>
          <p:nvPr/>
        </p:nvSpPr>
        <p:spPr>
          <a:xfrm>
            <a:off x="5972088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266" name="Google Shape;266;p36"/>
          <p:cNvGrpSpPr/>
          <p:nvPr/>
        </p:nvGrpSpPr>
        <p:grpSpPr>
          <a:xfrm>
            <a:off x="796850" y="975157"/>
            <a:ext cx="382519" cy="350682"/>
            <a:chOff x="2903337" y="4279032"/>
            <a:chExt cx="382519" cy="350682"/>
          </a:xfrm>
        </p:grpSpPr>
        <p:sp>
          <p:nvSpPr>
            <p:cNvPr id="267" name="Google Shape;267;p36"/>
            <p:cNvSpPr/>
            <p:nvPr/>
          </p:nvSpPr>
          <p:spPr>
            <a:xfrm>
              <a:off x="2966979" y="4320570"/>
              <a:ext cx="202248" cy="184183"/>
            </a:xfrm>
            <a:custGeom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68" name="Google Shape;268;p36"/>
            <p:cNvSpPr/>
            <p:nvPr/>
          </p:nvSpPr>
          <p:spPr>
            <a:xfrm>
              <a:off x="2903337" y="4279032"/>
              <a:ext cx="382519" cy="350682"/>
            </a:xfrm>
            <a:custGeom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69" name="Google Shape;269;p36"/>
            <p:cNvSpPr/>
            <p:nvPr/>
          </p:nvSpPr>
          <p:spPr>
            <a:xfrm>
              <a:off x="2937814" y="4300215"/>
              <a:ext cx="11768" cy="11418"/>
            </a:xfrm>
            <a:custGeom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0" name="Google Shape;270;p36"/>
            <p:cNvSpPr/>
            <p:nvPr/>
          </p:nvSpPr>
          <p:spPr>
            <a:xfrm>
              <a:off x="2952572" y="4300215"/>
              <a:ext cx="11386" cy="11418"/>
            </a:xfrm>
            <a:custGeom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1" name="Google Shape;271;p36"/>
            <p:cNvSpPr/>
            <p:nvPr/>
          </p:nvSpPr>
          <p:spPr>
            <a:xfrm>
              <a:off x="2967361" y="4300215"/>
              <a:ext cx="11386" cy="11418"/>
            </a:xfrm>
            <a:custGeom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2" name="Google Shape;272;p36"/>
            <p:cNvSpPr/>
            <p:nvPr/>
          </p:nvSpPr>
          <p:spPr>
            <a:xfrm>
              <a:off x="3016563" y="4424063"/>
              <a:ext cx="11418" cy="11386"/>
            </a:xfrm>
            <a:custGeom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3" name="Google Shape;273;p36"/>
            <p:cNvSpPr/>
            <p:nvPr/>
          </p:nvSpPr>
          <p:spPr>
            <a:xfrm>
              <a:off x="3016563" y="4442606"/>
              <a:ext cx="11418" cy="11386"/>
            </a:xfrm>
            <a:custGeom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4" name="Google Shape;274;p36"/>
            <p:cNvSpPr/>
            <p:nvPr/>
          </p:nvSpPr>
          <p:spPr>
            <a:xfrm>
              <a:off x="3032498" y="4424063"/>
              <a:ext cx="11768" cy="11386"/>
            </a:xfrm>
            <a:custGeom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5" name="Google Shape;275;p36"/>
            <p:cNvSpPr/>
            <p:nvPr/>
          </p:nvSpPr>
          <p:spPr>
            <a:xfrm>
              <a:off x="3032498" y="4442606"/>
              <a:ext cx="11768" cy="11386"/>
            </a:xfrm>
            <a:custGeom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6" name="Google Shape;276;p36"/>
            <p:cNvSpPr/>
            <p:nvPr/>
          </p:nvSpPr>
          <p:spPr>
            <a:xfrm>
              <a:off x="3016213" y="4357527"/>
              <a:ext cx="112494" cy="111636"/>
            </a:xfrm>
            <a:custGeom>
              <a:rect l="l" t="t" r="r" b="b"/>
              <a:pathLst>
                <a:path w="3537" h="3509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7" name="Google Shape;277;p36"/>
            <p:cNvSpPr/>
            <p:nvPr/>
          </p:nvSpPr>
          <p:spPr>
            <a:xfrm>
              <a:off x="2937051" y="4499791"/>
              <a:ext cx="14439" cy="11386"/>
            </a:xfrm>
            <a:custGeom>
              <a:rect l="l" t="t" r="r" b="b"/>
              <a:pathLst>
                <a:path w="452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8" name="Google Shape;278;p36"/>
            <p:cNvSpPr/>
            <p:nvPr/>
          </p:nvSpPr>
          <p:spPr>
            <a:xfrm>
              <a:off x="2953717" y="4499791"/>
              <a:ext cx="30310" cy="11386"/>
            </a:xfrm>
            <a:custGeom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79" name="Google Shape;279;p36"/>
            <p:cNvSpPr/>
            <p:nvPr/>
          </p:nvSpPr>
          <p:spPr>
            <a:xfrm>
              <a:off x="2937051" y="4514930"/>
              <a:ext cx="46976" cy="11386"/>
            </a:xfrm>
            <a:custGeom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0" name="Google Shape;280;p36"/>
            <p:cNvSpPr/>
            <p:nvPr/>
          </p:nvSpPr>
          <p:spPr>
            <a:xfrm>
              <a:off x="2937051" y="4529719"/>
              <a:ext cx="46976" cy="11386"/>
            </a:xfrm>
            <a:custGeom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1" name="Google Shape;281;p36"/>
            <p:cNvSpPr/>
            <p:nvPr/>
          </p:nvSpPr>
          <p:spPr>
            <a:xfrm>
              <a:off x="3213881" y="4343787"/>
              <a:ext cx="11386" cy="126488"/>
            </a:xfrm>
            <a:custGeom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282" name="Google Shape;282;p36"/>
          <p:cNvSpPr/>
          <p:nvPr/>
        </p:nvSpPr>
        <p:spPr>
          <a:xfrm>
            <a:off x="3406159" y="971282"/>
            <a:ext cx="359015" cy="358442"/>
          </a:xfrm>
          <a:custGeom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283" name="Google Shape;283;p36"/>
          <p:cNvGrpSpPr/>
          <p:nvPr/>
        </p:nvGrpSpPr>
        <p:grpSpPr>
          <a:xfrm>
            <a:off x="6010317" y="1012267"/>
            <a:ext cx="383632" cy="276449"/>
            <a:chOff x="3933342" y="4315767"/>
            <a:chExt cx="383632" cy="276449"/>
          </a:xfrm>
        </p:grpSpPr>
        <p:sp>
          <p:nvSpPr>
            <p:cNvPr id="284" name="Google Shape;284;p36"/>
            <p:cNvSpPr/>
            <p:nvPr/>
          </p:nvSpPr>
          <p:spPr>
            <a:xfrm>
              <a:off x="3933342" y="4315767"/>
              <a:ext cx="383632" cy="276449"/>
            </a:xfrm>
            <a:custGeom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5" name="Google Shape;285;p36"/>
            <p:cNvSpPr/>
            <p:nvPr/>
          </p:nvSpPr>
          <p:spPr>
            <a:xfrm>
              <a:off x="4035214" y="4410037"/>
              <a:ext cx="11386" cy="140896"/>
            </a:xfrm>
            <a:custGeom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6" name="Google Shape;286;p36"/>
            <p:cNvSpPr/>
            <p:nvPr/>
          </p:nvSpPr>
          <p:spPr>
            <a:xfrm>
              <a:off x="4221146" y="4390827"/>
              <a:ext cx="42460" cy="32886"/>
            </a:xfrm>
            <a:custGeom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7" name="Google Shape;287;p36"/>
            <p:cNvSpPr/>
            <p:nvPr/>
          </p:nvSpPr>
          <p:spPr>
            <a:xfrm>
              <a:off x="4054519" y="4384561"/>
              <a:ext cx="192961" cy="192516"/>
            </a:xfrm>
            <a:custGeom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8" name="Google Shape;288;p36"/>
            <p:cNvSpPr/>
            <p:nvPr/>
          </p:nvSpPr>
          <p:spPr>
            <a:xfrm>
              <a:off x="4085593" y="4420278"/>
              <a:ext cx="145826" cy="120923"/>
            </a:xfrm>
            <a:custGeom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89" name="Google Shape;289;p36"/>
            <p:cNvSpPr/>
            <p:nvPr/>
          </p:nvSpPr>
          <p:spPr>
            <a:xfrm>
              <a:off x="4131392" y="4449507"/>
              <a:ext cx="54577" cy="45767"/>
            </a:xfrm>
            <a:custGeom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290" name="Google Shape;290;p36"/>
          <p:cNvGrpSpPr/>
          <p:nvPr/>
        </p:nvGrpSpPr>
        <p:grpSpPr>
          <a:xfrm>
            <a:off x="819565" y="2979180"/>
            <a:ext cx="337069" cy="302593"/>
            <a:chOff x="3441065" y="4302505"/>
            <a:chExt cx="337069" cy="302593"/>
          </a:xfrm>
        </p:grpSpPr>
        <p:sp>
          <p:nvSpPr>
            <p:cNvPr id="291" name="Google Shape;291;p36"/>
            <p:cNvSpPr/>
            <p:nvPr/>
          </p:nvSpPr>
          <p:spPr>
            <a:xfrm>
              <a:off x="3441065" y="4366941"/>
              <a:ext cx="337069" cy="173655"/>
            </a:xfrm>
            <a:custGeom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2" name="Google Shape;292;p36"/>
            <p:cNvSpPr/>
            <p:nvPr/>
          </p:nvSpPr>
          <p:spPr>
            <a:xfrm>
              <a:off x="3572864" y="4423300"/>
              <a:ext cx="76141" cy="61479"/>
            </a:xfrm>
            <a:custGeom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3" name="Google Shape;293;p36"/>
            <p:cNvSpPr/>
            <p:nvPr/>
          </p:nvSpPr>
          <p:spPr>
            <a:xfrm>
              <a:off x="3619045" y="4394485"/>
              <a:ext cx="46626" cy="39088"/>
            </a:xfrm>
            <a:custGeom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4" name="Google Shape;294;p36"/>
            <p:cNvSpPr/>
            <p:nvPr/>
          </p:nvSpPr>
          <p:spPr>
            <a:xfrm>
              <a:off x="3604669" y="4302505"/>
              <a:ext cx="9860" cy="42046"/>
            </a:xfrm>
            <a:custGeom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5" name="Google Shape;295;p36"/>
            <p:cNvSpPr/>
            <p:nvPr/>
          </p:nvSpPr>
          <p:spPr>
            <a:xfrm>
              <a:off x="3528178" y="4315926"/>
              <a:ext cx="22359" cy="40742"/>
            </a:xfrm>
            <a:custGeom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6" name="Google Shape;296;p36"/>
            <p:cNvSpPr/>
            <p:nvPr/>
          </p:nvSpPr>
          <p:spPr>
            <a:xfrm>
              <a:off x="3457730" y="4348590"/>
              <a:ext cx="32600" cy="35367"/>
            </a:xfrm>
            <a:custGeom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7" name="Google Shape;297;p36"/>
            <p:cNvSpPr/>
            <p:nvPr/>
          </p:nvSpPr>
          <p:spPr>
            <a:xfrm>
              <a:off x="3727723" y="4351611"/>
              <a:ext cx="32218" cy="34954"/>
            </a:xfrm>
            <a:custGeom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8" name="Google Shape;298;p36"/>
            <p:cNvSpPr/>
            <p:nvPr/>
          </p:nvSpPr>
          <p:spPr>
            <a:xfrm>
              <a:off x="3668279" y="4315926"/>
              <a:ext cx="22391" cy="40742"/>
            </a:xfrm>
            <a:custGeom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99" name="Google Shape;299;p36"/>
            <p:cNvSpPr/>
            <p:nvPr/>
          </p:nvSpPr>
          <p:spPr>
            <a:xfrm>
              <a:off x="3603143" y="4563019"/>
              <a:ext cx="9891" cy="42078"/>
            </a:xfrm>
            <a:custGeom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0" name="Google Shape;300;p36"/>
            <p:cNvSpPr/>
            <p:nvPr/>
          </p:nvSpPr>
          <p:spPr>
            <a:xfrm>
              <a:off x="3667134" y="4552206"/>
              <a:ext cx="22009" cy="40233"/>
            </a:xfrm>
            <a:custGeom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1" name="Google Shape;301;p36"/>
            <p:cNvSpPr/>
            <p:nvPr/>
          </p:nvSpPr>
          <p:spPr>
            <a:xfrm>
              <a:off x="3727723" y="4524662"/>
              <a:ext cx="32982" cy="35367"/>
            </a:xfrm>
            <a:custGeom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2" name="Google Shape;302;p36"/>
            <p:cNvSpPr/>
            <p:nvPr/>
          </p:nvSpPr>
          <p:spPr>
            <a:xfrm>
              <a:off x="3457349" y="4522023"/>
              <a:ext cx="32218" cy="34954"/>
            </a:xfrm>
            <a:custGeom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3" name="Google Shape;303;p36"/>
            <p:cNvSpPr/>
            <p:nvPr/>
          </p:nvSpPr>
          <p:spPr>
            <a:xfrm>
              <a:off x="3526270" y="4551665"/>
              <a:ext cx="22772" cy="40392"/>
            </a:xfrm>
            <a:custGeom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04" name="Google Shape;304;p36"/>
          <p:cNvSpPr/>
          <p:nvPr/>
        </p:nvSpPr>
        <p:spPr>
          <a:xfrm>
            <a:off x="3403885" y="2974647"/>
            <a:ext cx="363563" cy="311657"/>
          </a:xfrm>
          <a:custGeom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05" name="Google Shape;305;p36"/>
          <p:cNvGrpSpPr/>
          <p:nvPr/>
        </p:nvGrpSpPr>
        <p:grpSpPr>
          <a:xfrm>
            <a:off x="6057877" y="2961961"/>
            <a:ext cx="337070" cy="337040"/>
            <a:chOff x="1305327" y="2894211"/>
            <a:chExt cx="357520" cy="357488"/>
          </a:xfrm>
        </p:grpSpPr>
        <p:sp>
          <p:nvSpPr>
            <p:cNvPr id="306" name="Google Shape;306;p36"/>
            <p:cNvSpPr/>
            <p:nvPr/>
          </p:nvSpPr>
          <p:spPr>
            <a:xfrm>
              <a:off x="1305709" y="2975600"/>
              <a:ext cx="281379" cy="275336"/>
            </a:xfrm>
            <a:custGeom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7" name="Google Shape;307;p36"/>
            <p:cNvSpPr/>
            <p:nvPr/>
          </p:nvSpPr>
          <p:spPr>
            <a:xfrm>
              <a:off x="1305327" y="2894211"/>
              <a:ext cx="357520" cy="357488"/>
            </a:xfrm>
            <a:custGeom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8" name="Google Shape;308;p36"/>
            <p:cNvSpPr/>
            <p:nvPr/>
          </p:nvSpPr>
          <p:spPr>
            <a:xfrm>
              <a:off x="1366679" y="3029191"/>
              <a:ext cx="57981" cy="70289"/>
            </a:xfrm>
            <a:custGeom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09" name="Google Shape;309;p36"/>
            <p:cNvSpPr/>
            <p:nvPr/>
          </p:nvSpPr>
          <p:spPr>
            <a:xfrm>
              <a:off x="1428031" y="3091211"/>
              <a:ext cx="100377" cy="99518"/>
            </a:xfrm>
            <a:custGeom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0" name="Google Shape;310;p36"/>
            <p:cNvSpPr/>
            <p:nvPr/>
          </p:nvSpPr>
          <p:spPr>
            <a:xfrm>
              <a:off x="1366297" y="3110040"/>
              <a:ext cx="66663" cy="80689"/>
            </a:xfrm>
            <a:custGeom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11" name="Google Shape;311;p36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MERCURY</a:t>
            </a:r>
            <a:endParaRPr>
              <a:latin typeface="Unbounded SemiBold" pitchFamily="2" charset="-52"/>
            </a:endParaRPr>
          </a:p>
        </p:txBody>
      </p:sp>
      <p:sp>
        <p:nvSpPr>
          <p:cNvPr id="312" name="Google Shape;312;p36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Mercury is actually the smallest planet in our Solar System</a:t>
            </a:r>
          </a:p>
        </p:txBody>
      </p:sp>
      <p:sp>
        <p:nvSpPr>
          <p:cNvPr id="313" name="Google Shape;313;p36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NEPTUNE</a:t>
            </a:r>
            <a:endParaRPr>
              <a:latin typeface="Unbounded SemiBold" pitchFamily="2" charset="-52"/>
            </a:endParaRPr>
          </a:p>
        </p:txBody>
      </p:sp>
      <p:sp>
        <p:nvSpPr>
          <p:cNvPr id="314" name="Google Shape;314;p36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Neptune is the fourth-largest planet in our Solar System and the farthest from the Sun</a:t>
            </a:r>
          </a:p>
        </p:txBody>
      </p:sp>
      <p:sp>
        <p:nvSpPr>
          <p:cNvPr id="315" name="Google Shape;315;p36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Unbounded SemiBold" pitchFamily="2" charset="-52"/>
              </a:rPr>
              <a:t>VENUS</a:t>
            </a:r>
            <a:endParaRPr>
              <a:latin typeface="Unbounded SemiBold" pitchFamily="2" charset="-52"/>
            </a:endParaRPr>
          </a:p>
        </p:txBody>
      </p:sp>
      <p:sp>
        <p:nvSpPr>
          <p:cNvPr id="316" name="Google Shape;316;p36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/>
              <a:t>Venus has a beautiful name and is the second planet from the Sun. It’s terribly hot</a:t>
            </a:r>
          </a:p>
        </p:txBody>
      </p:sp>
    </p:spTree>
  </p:cSld>
  <p:clrMapOvr>
    <a:masterClrMapping/>
  </p:clrMapOvr>
  <p:transition/>
  <p:timing/>
</p:sld>
</file>

<file path=ppt/slides/slide1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20"/>
        <p:cNvGrpSpPr/>
        <p:nvPr/>
      </p:nvGrpSpPr>
      <p:grpSpPr>
        <a:xfrm>
          <a:off x="0" y="0"/>
          <a:ext cx="0" cy="0"/>
        </a:xfrm>
      </p:grpSpPr>
      <p:sp>
        <p:nvSpPr>
          <p:cNvPr id="322" name="Google Shape;322;p37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БЮДЖЕТ</a:t>
            </a:r>
            <a:endParaRPr>
              <a:latin typeface="Unbounded SemiBold" pitchFamily="2" charset="-52"/>
            </a:endParaRPr>
          </a:p>
        </p:txBody>
      </p:sp>
      <p:sp>
        <p:nvSpPr>
          <p:cNvPr id="324" name="Google Shape;324;p37"/>
          <p:cNvSpPr/>
          <p:nvPr/>
        </p:nvSpPr>
        <p:spPr>
          <a:xfrm>
            <a:off x="4495800" y="1169475"/>
            <a:ext cx="2719200" cy="694200"/>
          </a:xfrm>
          <a:prstGeom prst="rect">
            <a:avLst/>
          </a:prstGeom>
          <a:solidFill>
            <a:srgbClr val="0F7780">
              <a:alpha val="72941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25" name="Google Shape;325;p37"/>
          <p:cNvSpPr/>
          <p:nvPr/>
        </p:nvSpPr>
        <p:spPr>
          <a:xfrm>
            <a:off x="4495800" y="2011800"/>
            <a:ext cx="2719200" cy="694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26" name="Google Shape;326;p37"/>
          <p:cNvSpPr/>
          <p:nvPr/>
        </p:nvSpPr>
        <p:spPr>
          <a:xfrm>
            <a:off x="4495800" y="2854125"/>
            <a:ext cx="2719200" cy="694200"/>
          </a:xfrm>
          <a:prstGeom prst="rect">
            <a:avLst/>
          </a:prstGeom>
          <a:solidFill>
            <a:srgbClr val="D2C3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27" name="Google Shape;327;p37"/>
          <p:cNvSpPr txBox="1">
            <a:spLocks noGrp="1"/>
          </p:cNvSpPr>
          <p:nvPr>
            <p:ph type="ctrTitle"/>
          </p:nvPr>
        </p:nvSpPr>
        <p:spPr>
          <a:xfrm>
            <a:off x="4781548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VENUS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8" name="Google Shape;328;p37"/>
          <p:cNvSpPr txBox="1">
            <a:spLocks noGrp="1"/>
          </p:cNvSpPr>
          <p:nvPr>
            <p:ph type="ctrTitle"/>
          </p:nvPr>
        </p:nvSpPr>
        <p:spPr>
          <a:xfrm>
            <a:off x="4781548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MARS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9" name="Google Shape;329;p37"/>
          <p:cNvSpPr txBox="1">
            <a:spLocks noGrp="1"/>
          </p:cNvSpPr>
          <p:nvPr>
            <p:ph type="ctrTitle"/>
          </p:nvPr>
        </p:nvSpPr>
        <p:spPr>
          <a:xfrm>
            <a:off x="4781559" y="2946675"/>
            <a:ext cx="1647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MERCURY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30" name="Google Shape;330;p37"/>
          <p:cNvSpPr txBox="1">
            <a:spLocks noGrp="1"/>
          </p:cNvSpPr>
          <p:nvPr>
            <p:ph type="ctrTitle"/>
          </p:nvPr>
        </p:nvSpPr>
        <p:spPr>
          <a:xfrm>
            <a:off x="5753473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30%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1" name="Google Shape;331;p37"/>
          <p:cNvSpPr txBox="1">
            <a:spLocks noGrp="1"/>
          </p:cNvSpPr>
          <p:nvPr>
            <p:ph type="ctrTitle"/>
          </p:nvPr>
        </p:nvSpPr>
        <p:spPr>
          <a:xfrm>
            <a:off x="5753473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60%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2" name="Google Shape;332;p37"/>
          <p:cNvSpPr txBox="1">
            <a:spLocks noGrp="1"/>
          </p:cNvSpPr>
          <p:nvPr>
            <p:ph type="ctrTitle"/>
          </p:nvPr>
        </p:nvSpPr>
        <p:spPr>
          <a:xfrm>
            <a:off x="5753473" y="2946688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10%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graphicFrame>
        <p:nvGraphicFramePr>
          <p:cNvPr id="5" name="Диаграмма 4"/>
          <p:cNvGraphicFramePr/>
          <p:nvPr/>
        </p:nvGraphicFramePr>
        <p:xfrm>
          <a:off x="-879566" y="326900"/>
          <a:ext cx="6096000" cy="4064000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</p:spTree>
  </p:cSld>
  <p:clrMapOvr>
    <a:masterClrMapping/>
  </p:clrMapOvr>
  <p:transition/>
  <p:timing/>
</p:sld>
</file>

<file path=ppt/slides/slide1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36"/>
        <p:cNvGrpSpPr/>
        <p:nvPr/>
      </p:nvGrpSpPr>
      <p:grpSpPr>
        <a:xfrm>
          <a:off x="0" y="0"/>
          <a:ext cx="0" cy="0"/>
        </a:xfrm>
      </p:grpSpPr>
      <p:sp>
        <p:nvSpPr>
          <p:cNvPr id="337" name="Google Shape;337;p38"/>
          <p:cNvSpPr/>
          <p:nvPr/>
        </p:nvSpPr>
        <p:spPr>
          <a:xfrm>
            <a:off x="720000" y="1976981"/>
            <a:ext cx="3135900" cy="11679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" name="Google Shape;338;p38"/>
          <p:cNvSpPr/>
          <p:nvPr/>
        </p:nvSpPr>
        <p:spPr>
          <a:xfrm>
            <a:off x="3511625" y="802226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9" name="Google Shape;339;p3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НАШИ ЦИФРЫ</a:t>
            </a:r>
            <a:endParaRPr>
              <a:latin typeface="Unbounded SemiBold" pitchFamily="2" charset="-52"/>
            </a:endParaRPr>
          </a:p>
        </p:txBody>
      </p:sp>
      <p:sp>
        <p:nvSpPr>
          <p:cNvPr id="340" name="Google Shape;340;p38"/>
          <p:cNvSpPr txBox="1">
            <a:spLocks noGrp="1"/>
          </p:cNvSpPr>
          <p:nvPr>
            <p:ph type="ctrTitle"/>
          </p:nvPr>
        </p:nvSpPr>
        <p:spPr>
          <a:xfrm>
            <a:off x="3719621" y="898681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ВЫРУЧКА ЗА ПРОШЛЫЙ ГОД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1" name="Google Shape;341;p38"/>
          <p:cNvSpPr txBox="1">
            <a:spLocks noGrp="1"/>
          </p:cNvSpPr>
          <p:nvPr>
            <p:ph type="ctrTitle"/>
          </p:nvPr>
        </p:nvSpPr>
        <p:spPr>
          <a:xfrm>
            <a:off x="847325" y="2328000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2,000 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2" name="Google Shape;342;p38"/>
          <p:cNvSpPr/>
          <p:nvPr/>
        </p:nvSpPr>
        <p:spPr>
          <a:xfrm>
            <a:off x="3511625" y="2184150"/>
            <a:ext cx="2887500" cy="7752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3" name="Google Shape;343;p38"/>
          <p:cNvSpPr txBox="1">
            <a:spLocks noGrp="1"/>
          </p:cNvSpPr>
          <p:nvPr>
            <p:ph type="ctrTitle"/>
          </p:nvPr>
        </p:nvSpPr>
        <p:spPr>
          <a:xfrm>
            <a:off x="3719621" y="2300025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НОВЫХ КЛИЕНТОВ ЗА ПРОШЛЫЙ ГОД</a:t>
            </a:r>
            <a:endParaRPr sz="1400" b="0"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4" name="Google Shape;344;p38"/>
          <p:cNvSpPr/>
          <p:nvPr/>
        </p:nvSpPr>
        <p:spPr>
          <a:xfrm>
            <a:off x="3511625" y="3550150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5" name="Google Shape;345;p38"/>
          <p:cNvSpPr txBox="1">
            <a:spLocks noGrp="1"/>
          </p:cNvSpPr>
          <p:nvPr>
            <p:ph type="ctrTitle"/>
          </p:nvPr>
        </p:nvSpPr>
        <p:spPr>
          <a:xfrm>
            <a:off x="3719621" y="3694000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СОТРУДНИКОВ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6" name="Google Shape;346;p38"/>
          <p:cNvSpPr/>
          <p:nvPr/>
        </p:nvSpPr>
        <p:spPr>
          <a:xfrm>
            <a:off x="720000" y="603850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7" name="Google Shape;347;p38"/>
          <p:cNvSpPr txBox="1">
            <a:spLocks noGrp="1"/>
          </p:cNvSpPr>
          <p:nvPr>
            <p:ph type="ctrTitle"/>
          </p:nvPr>
        </p:nvSpPr>
        <p:spPr>
          <a:xfrm>
            <a:off x="847325" y="96202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50,000,00 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8" name="Google Shape;348;p38"/>
          <p:cNvSpPr/>
          <p:nvPr/>
        </p:nvSpPr>
        <p:spPr>
          <a:xfrm>
            <a:off x="720000" y="3350112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9" name="Google Shape;349;p38"/>
          <p:cNvSpPr txBox="1">
            <a:spLocks noGrp="1"/>
          </p:cNvSpPr>
          <p:nvPr>
            <p:ph type="ctrTitle"/>
          </p:nvPr>
        </p:nvSpPr>
        <p:spPr>
          <a:xfrm>
            <a:off x="847325" y="369397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75 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1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53"/>
        <p:cNvGrpSpPr/>
        <p:nvPr/>
      </p:nvGrpSpPr>
      <p:grpSpPr>
        <a:xfrm>
          <a:off x="0" y="0"/>
          <a:ext cx="0" cy="0"/>
        </a:xfrm>
      </p:grpSpPr>
      <p:pic>
        <p:nvPicPr>
          <p:cNvPr id="354" name="Google Shape;354;p39" descr="D:\Презентация\photo_2024-01-29_21-46-00 (2).jpgphoto_2024-01-29_21-46-00 (2)"/>
          <p:cNvPicPr preferRelativeResize="0"/>
          <p:nvPr/>
        </p:nvPicPr>
        <p:blipFill>
          <a:blip r:embed="rId3"/>
          <a:srcRect t="33624" b="5527"/>
          <a:stretch>
            <a:fillRect/>
          </a:stretch>
        </p:blipFill>
        <p:spPr>
          <a:xfrm>
            <a:off x="0" y="65247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Google Shape;355;p39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ЦЕЛИ ПРОЕКТА</a:t>
            </a:r>
            <a:endParaRPr>
              <a:latin typeface="Unbounded SemiBold" pitchFamily="2" charset="-52"/>
            </a:endParaRPr>
          </a:p>
        </p:txBody>
      </p:sp>
      <p:pic>
        <p:nvPicPr>
          <p:cNvPr id="356" name="Google Shape;356;p39" descr="D:\Презентация\photo_2024-01-29_21-46-00.jpgphoto_2024-01-29_21-46-00"/>
          <p:cNvPicPr preferRelativeResize="0"/>
          <p:nvPr/>
        </p:nvPicPr>
        <p:blipFill>
          <a:blip r:embed="rId4"/>
          <a:srcRect l="-667" t="39148" r="667" b="3"/>
          <a:stretch>
            <a:fillRect/>
          </a:stretch>
        </p:blipFill>
        <p:spPr>
          <a:xfrm>
            <a:off x="0" y="262352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Google Shape;357;p39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Mercury is the closest planet to the Sun and the smallest one in the Solar System—it’s only a bit larger than our Moon</a:t>
            </a:r>
            <a:endParaRPr>
              <a:latin typeface="Commissioner Light" pitchFamily="2" charset="0"/>
            </a:endParaRPr>
          </a:p>
        </p:txBody>
      </p:sp>
      <p:sp>
        <p:nvSpPr>
          <p:cNvPr id="358" name="Google Shape;358;p39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Venus has a beautiful name and is the second planet from the Sun. It’s terribly hot, even hotter than Mercury</a:t>
            </a:r>
            <a:endParaRPr>
              <a:latin typeface="Commissioner Light" pitchFamily="2" charset="0"/>
            </a:endParaRPr>
          </a:p>
        </p:txBody>
      </p:sp>
      <p:sp>
        <p:nvSpPr>
          <p:cNvPr id="359" name="Google Shape;359;p39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ЦЕЛЬ 1</a:t>
            </a:r>
            <a:endParaRPr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0" name="Google Shape;360;p39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ЦЕЛЬ 2</a:t>
            </a:r>
            <a:endParaRPr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1" name="Google Shape;361;p39"/>
          <p:cNvSpPr/>
          <p:nvPr/>
        </p:nvSpPr>
        <p:spPr>
          <a:xfrm>
            <a:off x="4091850" y="65247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62" name="Google Shape;362;p39"/>
          <p:cNvSpPr/>
          <p:nvPr/>
        </p:nvSpPr>
        <p:spPr>
          <a:xfrm>
            <a:off x="4091850" y="262352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1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66"/>
        <p:cNvGrpSpPr/>
        <p:nvPr/>
      </p:nvGrpSpPr>
      <p:grpSpPr>
        <a:xfrm>
          <a:off x="0" y="0"/>
          <a:ext cx="0" cy="0"/>
        </a:xfrm>
      </p:grpSpPr>
      <p:sp>
        <p:nvSpPr>
          <p:cNvPr id="367" name="Google Shape;367;p40"/>
          <p:cNvSpPr/>
          <p:nvPr/>
        </p:nvSpPr>
        <p:spPr>
          <a:xfrm>
            <a:off x="0" y="771925"/>
            <a:ext cx="7215000" cy="35715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68" name="Google Shape;368;p40"/>
          <p:cNvSpPr/>
          <p:nvPr/>
        </p:nvSpPr>
        <p:spPr>
          <a:xfrm>
            <a:off x="0" y="771925"/>
            <a:ext cx="7215000" cy="24939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69" name="Google Shape;369;p40"/>
          <p:cNvSpPr/>
          <p:nvPr/>
        </p:nvSpPr>
        <p:spPr>
          <a:xfrm>
            <a:off x="0" y="771925"/>
            <a:ext cx="7215000" cy="14283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70" name="Google Shape;370;p40"/>
          <p:cNvSpPr/>
          <p:nvPr/>
        </p:nvSpPr>
        <p:spPr>
          <a:xfrm>
            <a:off x="0" y="771925"/>
            <a:ext cx="1620000" cy="3571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71" name="Google Shape;371;p40"/>
          <p:cNvSpPr txBox="1">
            <a:spLocks noGrp="1"/>
          </p:cNvSpPr>
          <p:nvPr>
            <p:ph type="ctrTitle"/>
          </p:nvPr>
        </p:nvSpPr>
        <p:spPr>
          <a:xfrm rot="5400000">
            <a:off x="6248999" y="2277225"/>
            <a:ext cx="4175201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ПРОГНОЗИРУЕМЫЕ РЕЗУЛЬТАТЫ</a:t>
            </a:r>
            <a:endParaRPr>
              <a:latin typeface="Unbounded SemiBold" pitchFamily="2" charset="-52"/>
            </a:endParaRPr>
          </a:p>
        </p:txBody>
      </p:sp>
      <p:graphicFrame>
        <p:nvGraphicFramePr>
          <p:cNvPr id="372" name="Google Shape;372;p40"/>
          <p:cNvGraphicFramePr>
            <a:graphicFrameLocks noGrp="1"/>
          </p:cNvGraphicFramePr>
          <p:nvPr/>
        </p:nvGraphicFramePr>
        <p:xfrm>
          <a:off x="369869" y="810025"/>
          <a:ext cx="6806629" cy="3471275"/>
        </p:xfrm>
        <a:graphic>
          <a:graphicData uri="http://schemas.openxmlformats.org/drawingml/2006/table">
            <a:tbl>
              <a:tblPr>
                <a:noFill/>
                <a:tableStyleId>{7B7E3984-EA7D-4938-8900-2F46BF0133CC}</a:tableStyleId>
              </a:tblPr>
              <a:tblGrid>
                <a:gridCol w="943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98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11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6132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25150"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b="1">
                        <a:solidFill>
                          <a:schemeClr val="dk1"/>
                        </a:solidFill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VENUS</a:t>
                      </a:r>
                      <a:endParaRPr sz="1200" b="1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MARS</a:t>
                      </a:r>
                      <a:endParaRPr sz="1200" b="1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MERCURY</a:t>
                      </a:r>
                      <a:endParaRPr sz="1200" b="1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JUPITER</a:t>
                      </a:r>
                      <a:endParaRPr sz="1200" b="1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5375"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ru-RU" sz="1200" b="1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1</a:t>
                      </a:r>
                      <a:endParaRPr sz="1200" b="1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50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100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20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30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5375"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ru-RU" sz="1200" b="1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2</a:t>
                      </a:r>
                      <a:endParaRPr sz="1200" b="1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15375"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ru-RU" sz="1200" b="1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3</a:t>
                      </a:r>
                      <a:endParaRPr sz="1200" b="1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65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 vert="horz" wrap="square"/>
                    <a:lstStyle/>
                    <a:p>
                      <a:pPr marL="0" lvl="0" indent="0" algn="ctr" rtl="0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  <p:timing/>
</p:sld>
</file>

<file path=ppt/slides/slide1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76"/>
        <p:cNvGrpSpPr/>
        <p:nvPr/>
      </p:nvGrpSpPr>
      <p:grpSpPr>
        <a:xfrm>
          <a:off x="0" y="0"/>
          <a:ext cx="0" cy="0"/>
        </a:xfrm>
      </p:grpSpPr>
      <p:sp>
        <p:nvSpPr>
          <p:cNvPr id="377" name="Google Shape;377;p41"/>
          <p:cNvSpPr/>
          <p:nvPr/>
        </p:nvSpPr>
        <p:spPr>
          <a:xfrm>
            <a:off x="1634400" y="2849950"/>
            <a:ext cx="4275000" cy="1753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78" name="Google Shape;378;p41"/>
          <p:cNvSpPr txBox="1">
            <a:spLocks noGrp="1"/>
          </p:cNvSpPr>
          <p:nvPr>
            <p:ph type="subTitle" idx="1"/>
          </p:nvPr>
        </p:nvSpPr>
        <p:spPr>
          <a:xfrm>
            <a:off x="2007579" y="3106325"/>
            <a:ext cx="3530192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ts val="1600"/>
              </a:spcAft>
              <a:buNone/>
            </a:pPr>
            <a:r>
              <a:rPr lang="en-GB">
                <a:solidFill>
                  <a:schemeClr val="lt1"/>
                </a:solidFill>
                <a:latin typeface="Commissioner Light" pitchFamily="2" charset="0"/>
              </a:rPr>
              <a:t>Mercury is the closest planet to the Sun and the smallest one in the Solar System—it’s only a bit larger than our Moon. The planet’s name has nothing to do with the liquid metal, since it was named after the Roman messenger god, Mercury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  <p:pic>
        <p:nvPicPr>
          <p:cNvPr id="379" name="Google Shape;379;p41" descr="D:\Презентация\5W6A3552.jpg5W6A3552"/>
          <p:cNvPicPr preferRelativeResize="0"/>
          <p:nvPr/>
        </p:nvPicPr>
        <p:blipFill>
          <a:blip r:embed="rId3"/>
          <a:srcRect l="-7" t="12788" b="39228"/>
          <a:stretch>
            <a:fillRect/>
          </a:stretch>
        </p:blipFill>
        <p:spPr>
          <a:xfrm>
            <a:off x="1634401" y="0"/>
            <a:ext cx="4274876" cy="2849950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Google Shape;380;p41"/>
          <p:cNvSpPr txBox="1">
            <a:spLocks noGrp="1"/>
          </p:cNvSpPr>
          <p:nvPr>
            <p:ph type="ctrTitle"/>
          </p:nvPr>
        </p:nvSpPr>
        <p:spPr>
          <a:xfrm rot="5400000">
            <a:off x="6968559" y="1357600"/>
            <a:ext cx="2335951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КРАТКИЙ ОБЗОР</a:t>
            </a:r>
            <a:endParaRPr>
              <a:latin typeface="Unbounded SemiBold" pitchFamily="2" charset="-52"/>
            </a:endParaRPr>
          </a:p>
        </p:txBody>
      </p:sp>
      <p:sp>
        <p:nvSpPr>
          <p:cNvPr id="381" name="Google Shape;381;p41"/>
          <p:cNvSpPr/>
          <p:nvPr/>
        </p:nvSpPr>
        <p:spPr>
          <a:xfrm>
            <a:off x="-165700" y="540000"/>
            <a:ext cx="2320200" cy="138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1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385"/>
        <p:cNvGrpSpPr/>
        <p:nvPr/>
      </p:nvGrpSpPr>
      <p:grpSpPr>
        <a:xfrm>
          <a:off x="0" y="0"/>
          <a:ext cx="0" cy="0"/>
        </a:xfrm>
      </p:grpSpPr>
      <p:sp>
        <p:nvSpPr>
          <p:cNvPr id="386" name="Google Shape;386;p42"/>
          <p:cNvSpPr/>
          <p:nvPr/>
        </p:nvSpPr>
        <p:spPr>
          <a:xfrm>
            <a:off x="0" y="229075"/>
            <a:ext cx="3152700" cy="2523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87" name="Google Shape;387;p42"/>
          <p:cNvSpPr/>
          <p:nvPr/>
        </p:nvSpPr>
        <p:spPr>
          <a:xfrm>
            <a:off x="3873250" y="3102525"/>
            <a:ext cx="5270700" cy="944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88" name="Google Shape;388;p42"/>
          <p:cNvSpPr txBox="1"/>
          <p:nvPr/>
        </p:nvSpPr>
        <p:spPr>
          <a:xfrm flipH="1">
            <a:off x="3873246" y="3394575"/>
            <a:ext cx="1277503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00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Вставьте сюда свой мультимедийный контент</a:t>
            </a:r>
            <a:endParaRPr sz="100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89" name="Google Shape;389;p42"/>
          <p:cNvSpPr txBox="1">
            <a:spLocks noGrp="1"/>
          </p:cNvSpPr>
          <p:nvPr>
            <p:ph type="ctrTitle"/>
          </p:nvPr>
        </p:nvSpPr>
        <p:spPr>
          <a:xfrm rot="5400000">
            <a:off x="7570313" y="1112002"/>
            <a:ext cx="2194872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КРАТКИЙ ОБЗОР</a:t>
            </a:r>
            <a:endParaRPr>
              <a:latin typeface="Unbounded SemiBold" pitchFamily="2" charset="-52"/>
            </a:endParaRPr>
          </a:p>
        </p:txBody>
      </p:sp>
      <p:pic>
        <p:nvPicPr>
          <p:cNvPr id="390" name="Google Shape;390;p42"/>
          <p:cNvPicPr preferRelativeResize="0"/>
          <p:nvPr/>
        </p:nvPicPr>
        <p:blipFill>
          <a:blip r:embed="rId3"/>
          <a:srcRect t="8088"/>
          <a:stretch>
            <a:fillRect/>
          </a:stretch>
        </p:blipFill>
        <p:spPr>
          <a:xfrm>
            <a:off x="848300" y="540001"/>
            <a:ext cx="3557448" cy="30910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42" descr="D:\Презентация\photo_2024-01-29_21-46-09.jpgphoto_2024-01-29_21-46-09"/>
          <p:cNvPicPr preferRelativeResize="0"/>
          <p:nvPr/>
        </p:nvPicPr>
        <p:blipFill>
          <a:blip r:embed="rId4"/>
          <a:srcRect t="2868" b="2868"/>
          <a:stretch>
            <a:fillRect/>
          </a:stretch>
        </p:blipFill>
        <p:spPr>
          <a:xfrm>
            <a:off x="995650" y="682025"/>
            <a:ext cx="3273250" cy="1851549"/>
          </a:xfrm>
          <a:prstGeom prst="rect">
            <a:avLst/>
          </a:prstGeom>
          <a:noFill/>
          <a:ln>
            <a:noFill/>
          </a:ln>
        </p:spPr>
      </p:pic>
      <p:sp>
        <p:nvSpPr>
          <p:cNvPr id="392" name="Google Shape;392;p42"/>
          <p:cNvSpPr/>
          <p:nvPr/>
        </p:nvSpPr>
        <p:spPr>
          <a:xfrm>
            <a:off x="2388522" y="1364604"/>
            <a:ext cx="487515" cy="486396"/>
          </a:xfrm>
          <a:custGeom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>
            <a:off x="1042355" y="2354218"/>
            <a:ext cx="3152751" cy="17585"/>
          </a:xfrm>
          <a:custGeom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4" name="Google Shape;394;p42"/>
          <p:cNvSpPr/>
          <p:nvPr/>
        </p:nvSpPr>
        <p:spPr>
          <a:xfrm>
            <a:off x="1042355" y="2354218"/>
            <a:ext cx="1510383" cy="17585"/>
          </a:xfrm>
          <a:custGeom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5" name="Google Shape;395;p42"/>
          <p:cNvSpPr/>
          <p:nvPr/>
        </p:nvSpPr>
        <p:spPr>
          <a:xfrm>
            <a:off x="2539116" y="2337350"/>
            <a:ext cx="51832" cy="51302"/>
          </a:xfrm>
          <a:custGeom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6" name="Google Shape;396;p42"/>
          <p:cNvSpPr/>
          <p:nvPr/>
        </p:nvSpPr>
        <p:spPr>
          <a:xfrm>
            <a:off x="1230513" y="2256223"/>
            <a:ext cx="47527" cy="52655"/>
          </a:xfrm>
          <a:custGeom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7" name="Google Shape;397;p42"/>
          <p:cNvSpPr/>
          <p:nvPr/>
        </p:nvSpPr>
        <p:spPr>
          <a:xfrm>
            <a:off x="1288462" y="2252605"/>
            <a:ext cx="10468" cy="59875"/>
          </a:xfrm>
          <a:custGeom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8" name="Google Shape;398;p42"/>
          <p:cNvSpPr/>
          <p:nvPr/>
        </p:nvSpPr>
        <p:spPr>
          <a:xfrm>
            <a:off x="1117448" y="2252605"/>
            <a:ext cx="9984" cy="59875"/>
          </a:xfrm>
          <a:custGeom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9" name="Google Shape;399;p42"/>
          <p:cNvSpPr/>
          <p:nvPr/>
        </p:nvSpPr>
        <p:spPr>
          <a:xfrm>
            <a:off x="1091314" y="2252605"/>
            <a:ext cx="9998" cy="59875"/>
          </a:xfrm>
          <a:custGeom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0" name="Google Shape;400;p42"/>
          <p:cNvSpPr/>
          <p:nvPr/>
        </p:nvSpPr>
        <p:spPr>
          <a:xfrm>
            <a:off x="6802329" y="2114088"/>
            <a:ext cx="29938" cy="59875"/>
          </a:xfrm>
          <a:custGeom>
            <a:rect l="l" t="t" r="r" b="b"/>
            <a:pathLst>
              <a:path w="2102" h="4204" extrusionOk="0">
                <a:moveTo>
                  <a:pt x="334" y="0"/>
                </a:moveTo>
                <a:cubicBezTo>
                  <a:pt x="134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34" y="4203"/>
                  <a:pt x="334" y="4203"/>
                </a:cubicBezTo>
                <a:lnTo>
                  <a:pt x="1735" y="4203"/>
                </a:lnTo>
                <a:cubicBezTo>
                  <a:pt x="1935" y="4203"/>
                  <a:pt x="2102" y="4037"/>
                  <a:pt x="2102" y="3836"/>
                </a:cubicBezTo>
                <a:cubicBezTo>
                  <a:pt x="2102" y="3636"/>
                  <a:pt x="1935" y="3503"/>
                  <a:pt x="1735" y="3503"/>
                </a:cubicBezTo>
                <a:lnTo>
                  <a:pt x="701" y="3503"/>
                </a:lnTo>
                <a:lnTo>
                  <a:pt x="701" y="734"/>
                </a:lnTo>
                <a:lnTo>
                  <a:pt x="1735" y="734"/>
                </a:lnTo>
                <a:cubicBezTo>
                  <a:pt x="1935" y="734"/>
                  <a:pt x="2102" y="567"/>
                  <a:pt x="2102" y="367"/>
                </a:cubicBezTo>
                <a:cubicBezTo>
                  <a:pt x="2102" y="167"/>
                  <a:pt x="1935" y="0"/>
                  <a:pt x="1735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1" name="Google Shape;401;p42"/>
          <p:cNvSpPr/>
          <p:nvPr/>
        </p:nvSpPr>
        <p:spPr>
          <a:xfrm>
            <a:off x="6840325" y="2114088"/>
            <a:ext cx="30422" cy="59875"/>
          </a:xfrm>
          <a:custGeom>
            <a:rect l="l" t="t" r="r" b="b"/>
            <a:pathLst>
              <a:path w="2136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cubicBezTo>
                  <a:pt x="1" y="567"/>
                  <a:pt x="168" y="734"/>
                  <a:pt x="368" y="734"/>
                </a:cubicBezTo>
                <a:lnTo>
                  <a:pt x="1402" y="734"/>
                </a:lnTo>
                <a:lnTo>
                  <a:pt x="1402" y="3503"/>
                </a:lnTo>
                <a:lnTo>
                  <a:pt x="368" y="3503"/>
                </a:lnTo>
                <a:cubicBezTo>
                  <a:pt x="168" y="3503"/>
                  <a:pt x="1" y="3636"/>
                  <a:pt x="1" y="3836"/>
                </a:cubicBezTo>
                <a:cubicBezTo>
                  <a:pt x="1" y="4037"/>
                  <a:pt x="168" y="4203"/>
                  <a:pt x="368" y="4203"/>
                </a:cubicBezTo>
                <a:lnTo>
                  <a:pt x="1769" y="4203"/>
                </a:lnTo>
                <a:cubicBezTo>
                  <a:pt x="1969" y="4203"/>
                  <a:pt x="2136" y="4037"/>
                  <a:pt x="2136" y="3836"/>
                </a:cubicBezTo>
                <a:lnTo>
                  <a:pt x="2136" y="367"/>
                </a:lnTo>
                <a:cubicBezTo>
                  <a:pt x="2136" y="167"/>
                  <a:pt x="1969" y="0"/>
                  <a:pt x="1769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pic>
        <p:nvPicPr>
          <p:cNvPr id="402" name="Google Shape;402;p42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5150750" y="2295098"/>
            <a:ext cx="3273249" cy="2308402"/>
          </a:xfrm>
          <a:prstGeom prst="rect">
            <a:avLst/>
          </a:prstGeom>
          <a:noFill/>
          <a:ln>
            <a:noFill/>
          </a:ln>
        </p:spPr>
      </p:pic>
      <p:pic>
        <p:nvPicPr>
          <p:cNvPr id="403" name="Google Shape;403;p42" descr="D:\Презентация\photo_2024-01-29_21-46-00 (3).jpgphoto_2024-01-29_21-46-00 (3)"/>
          <p:cNvPicPr preferRelativeResize="0"/>
          <p:nvPr/>
        </p:nvPicPr>
        <p:blipFill>
          <a:blip r:embed="rId6"/>
          <a:srcRect l="9313" r="9313"/>
          <a:stretch>
            <a:fillRect/>
          </a:stretch>
        </p:blipFill>
        <p:spPr>
          <a:xfrm>
            <a:off x="5436300" y="2453188"/>
            <a:ext cx="2702152" cy="1992225"/>
          </a:xfrm>
          <a:prstGeom prst="rect">
            <a:avLst/>
          </a:prstGeom>
          <a:noFill/>
          <a:ln>
            <a:noFill/>
          </a:ln>
        </p:spPr>
      </p:pic>
      <p:sp>
        <p:nvSpPr>
          <p:cNvPr id="404" name="Google Shape;404;p42"/>
          <p:cNvSpPr/>
          <p:nvPr/>
        </p:nvSpPr>
        <p:spPr>
          <a:xfrm>
            <a:off x="6583237" y="3249667"/>
            <a:ext cx="408290" cy="407347"/>
          </a:xfrm>
          <a:custGeom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5" name="Google Shape;405;p42"/>
          <p:cNvSpPr/>
          <p:nvPr/>
        </p:nvSpPr>
        <p:spPr>
          <a:xfrm>
            <a:off x="5455852" y="4303005"/>
            <a:ext cx="2640443" cy="14727"/>
          </a:xfrm>
          <a:custGeom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6" name="Google Shape;406;p42"/>
          <p:cNvSpPr/>
          <p:nvPr/>
        </p:nvSpPr>
        <p:spPr>
          <a:xfrm>
            <a:off x="5455852" y="4303005"/>
            <a:ext cx="1264953" cy="14727"/>
          </a:xfrm>
          <a:custGeom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6709356" y="4288879"/>
            <a:ext cx="43410" cy="42965"/>
          </a:xfrm>
          <a:custGeom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5613430" y="4220937"/>
            <a:ext cx="39802" cy="44096"/>
          </a:xfrm>
          <a:custGeom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5661961" y="4217907"/>
            <a:ext cx="8767" cy="50143"/>
          </a:xfrm>
          <a:custGeom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5518741" y="4217907"/>
            <a:ext cx="8361" cy="50143"/>
          </a:xfrm>
          <a:custGeom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11" name="Google Shape;411;p42"/>
          <p:cNvSpPr/>
          <p:nvPr/>
        </p:nvSpPr>
        <p:spPr>
          <a:xfrm>
            <a:off x="5496854" y="4217907"/>
            <a:ext cx="8373" cy="50143"/>
          </a:xfrm>
          <a:custGeom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3" name="Picture 2" descr="C:\Users\marchenko\Desktop\Infographic [Восстановлен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32228" y="0"/>
            <a:ext cx="8911772" cy="5041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/>
</p:sld>
</file>

<file path=ppt/slides/slide2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415"/>
        <p:cNvGrpSpPr/>
        <p:nvPr/>
      </p:nvGrpSpPr>
      <p:grpSpPr>
        <a:xfrm>
          <a:off x="0" y="0"/>
          <a:ext cx="0" cy="0"/>
        </a:xfrm>
      </p:grpSpPr>
      <p:sp>
        <p:nvSpPr>
          <p:cNvPr id="416" name="Google Shape;416;p43"/>
          <p:cNvSpPr txBox="1">
            <a:spLocks noGrp="1"/>
          </p:cNvSpPr>
          <p:nvPr>
            <p:ph type="subTitle" idx="1"/>
          </p:nvPr>
        </p:nvSpPr>
        <p:spPr>
          <a:xfrm flipH="1">
            <a:off x="916800" y="2418703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Mercury is the closest planet to the Sun and the smallest one in the Solar System</a:t>
            </a:r>
            <a:endParaRPr>
              <a:latin typeface="Commissioner Light" pitchFamily="2" charset="0"/>
            </a:endParaRPr>
          </a:p>
        </p:txBody>
      </p:sp>
      <p:pic>
        <p:nvPicPr>
          <p:cNvPr id="417" name="Google Shape;417;p43" descr="D:\Презентация\photo_2024-01-29_21-46-00 (3).jpgphoto_2024-01-29_21-46-00 (3)"/>
          <p:cNvPicPr preferRelativeResize="0"/>
          <p:nvPr/>
        </p:nvPicPr>
        <p:blipFill>
          <a:blip r:embed="rId3"/>
          <a:srcRect t="26398" b="26398"/>
          <a:stretch>
            <a:fillRect/>
          </a:stretch>
        </p:blipFill>
        <p:spPr>
          <a:xfrm>
            <a:off x="0" y="3300350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43" descr="D:\Презентация\photo_2024-01-29_21-46-09.jpgphoto_2024-01-29_21-46-09"/>
          <p:cNvPicPr preferRelativeResize="0"/>
          <p:nvPr/>
        </p:nvPicPr>
        <p:blipFill>
          <a:blip r:embed="rId4"/>
          <a:srcRect l="-4314" t="14121" r="-216" b="28158"/>
          <a:stretch>
            <a:fillRect/>
          </a:stretch>
        </p:blipFill>
        <p:spPr>
          <a:xfrm>
            <a:off x="2638425" y="1920163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43" descr="D:\Презентация\photo_2024-01-29_21-46-08.jpgphoto_2024-01-29_21-46-08"/>
          <p:cNvPicPr preferRelativeResize="0"/>
          <p:nvPr/>
        </p:nvPicPr>
        <p:blipFill>
          <a:blip r:embed="rId5"/>
          <a:srcRect t="24983" b="4210"/>
          <a:stretch>
            <a:fillRect/>
          </a:stretch>
        </p:blipFill>
        <p:spPr>
          <a:xfrm>
            <a:off x="0" y="540000"/>
            <a:ext cx="4600573" cy="1303201"/>
          </a:xfrm>
          <a:prstGeom prst="rect">
            <a:avLst/>
          </a:prstGeom>
          <a:noFill/>
          <a:ln>
            <a:noFill/>
          </a:ln>
        </p:spPr>
      </p:pic>
      <p:sp>
        <p:nvSpPr>
          <p:cNvPr id="420" name="Google Shape;420;p43"/>
          <p:cNvSpPr/>
          <p:nvPr/>
        </p:nvSpPr>
        <p:spPr>
          <a:xfrm>
            <a:off x="3924225" y="54000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917630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ЭТАПЫ ПРОЕКТА</a:t>
            </a:r>
            <a:endParaRPr>
              <a:latin typeface="Unbounded SemiBold" pitchFamily="2" charset="-52"/>
            </a:endParaRPr>
          </a:p>
        </p:txBody>
      </p:sp>
      <p:sp>
        <p:nvSpPr>
          <p:cNvPr id="422" name="Google Shape;422;p43"/>
          <p:cNvSpPr/>
          <p:nvPr/>
        </p:nvSpPr>
        <p:spPr>
          <a:xfrm>
            <a:off x="3924225" y="330035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23" name="Google Shape;423;p43"/>
          <p:cNvSpPr/>
          <p:nvPr/>
        </p:nvSpPr>
        <p:spPr>
          <a:xfrm flipH="1">
            <a:off x="598500" y="1920175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24" name="Google Shape;424;p43"/>
          <p:cNvSpPr txBox="1">
            <a:spLocks noGrp="1"/>
          </p:cNvSpPr>
          <p:nvPr>
            <p:ph type="ctrTitle"/>
          </p:nvPr>
        </p:nvSpPr>
        <p:spPr>
          <a:xfrm>
            <a:off x="352200" y="2047350"/>
            <a:ext cx="22149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ЭТАП 2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5" name="Google Shape;425;p43"/>
          <p:cNvSpPr txBox="1">
            <a:spLocks noGrp="1"/>
          </p:cNvSpPr>
          <p:nvPr>
            <p:ph type="subTitle" idx="2"/>
          </p:nvPr>
        </p:nvSpPr>
        <p:spPr>
          <a:xfrm>
            <a:off x="4682003" y="1022199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Venus has a beautiful name and is the second planet from the Sun. It’s terribly hot</a:t>
            </a:r>
            <a:endParaRPr>
              <a:latin typeface="Commissioner Light" pitchFamily="2" charset="0"/>
            </a:endParaRPr>
          </a:p>
        </p:txBody>
      </p:sp>
      <p:sp>
        <p:nvSpPr>
          <p:cNvPr id="426" name="Google Shape;426;p43"/>
          <p:cNvSpPr txBox="1">
            <a:spLocks noGrp="1"/>
          </p:cNvSpPr>
          <p:nvPr>
            <p:ph type="ctrTitle" idx="3"/>
          </p:nvPr>
        </p:nvSpPr>
        <p:spPr>
          <a:xfrm>
            <a:off x="4682003" y="664293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ЭТАП 1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7" name="Google Shape;427;p43"/>
          <p:cNvSpPr txBox="1">
            <a:spLocks noGrp="1"/>
          </p:cNvSpPr>
          <p:nvPr>
            <p:ph type="subTitle" idx="4"/>
          </p:nvPr>
        </p:nvSpPr>
        <p:spPr>
          <a:xfrm>
            <a:off x="4682003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Despite being red, Mars is a cold place, not hot. It’s full of iron oxide dust, giving the planet its reddish cast</a:t>
            </a:r>
            <a:endParaRPr>
              <a:latin typeface="Commissioner Light" pitchFamily="2" charset="0"/>
            </a:endParaRPr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4682003" y="3436790"/>
            <a:ext cx="24756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ЭТАП 3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2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432"/>
        <p:cNvGrpSpPr/>
        <p:nvPr/>
      </p:nvGrpSpPr>
      <p:grpSpPr>
        <a:xfrm>
          <a:off x="0" y="0"/>
          <a:ext cx="0" cy="0"/>
        </a:xfrm>
      </p:grpSpPr>
      <p:sp>
        <p:nvSpPr>
          <p:cNvPr id="433" name="Google Shape;433;p44"/>
          <p:cNvSpPr/>
          <p:nvPr/>
        </p:nvSpPr>
        <p:spPr>
          <a:xfrm rot="5400000">
            <a:off x="2244038" y="23933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34" name="Google Shape;434;p44"/>
          <p:cNvSpPr/>
          <p:nvPr/>
        </p:nvSpPr>
        <p:spPr>
          <a:xfrm rot="-5400000" flipH="1">
            <a:off x="4398349" y="7330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35" name="Google Shape;435;p44"/>
          <p:cNvSpPr/>
          <p:nvPr/>
        </p:nvSpPr>
        <p:spPr>
          <a:xfrm rot="-5400000" flipH="1">
            <a:off x="4398349" y="23805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36" name="Google Shape;436;p44"/>
          <p:cNvSpPr txBox="1">
            <a:spLocks noGrp="1"/>
          </p:cNvSpPr>
          <p:nvPr>
            <p:ph type="ctrTitle"/>
          </p:nvPr>
        </p:nvSpPr>
        <p:spPr>
          <a:xfrm rot="5400000">
            <a:off x="7083000" y="1381889"/>
            <a:ext cx="2522400" cy="6253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БУДУЩИЕ ПРОЕКТЫ</a:t>
            </a:r>
            <a:endParaRPr>
              <a:latin typeface="Unbounded SemiBold" pitchFamily="2" charset="-52"/>
            </a:endParaRPr>
          </a:p>
        </p:txBody>
      </p:sp>
      <p:sp>
        <p:nvSpPr>
          <p:cNvPr id="437" name="Google Shape;437;p44"/>
          <p:cNvSpPr/>
          <p:nvPr/>
        </p:nvSpPr>
        <p:spPr>
          <a:xfrm rot="5400000">
            <a:off x="2244038" y="7458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38" name="Google Shape;438;p44"/>
          <p:cNvSpPr txBox="1">
            <a:spLocks noGrp="1"/>
          </p:cNvSpPr>
          <p:nvPr>
            <p:ph type="ctrTitle" idx="4294967295"/>
          </p:nvPr>
        </p:nvSpPr>
        <p:spPr>
          <a:xfrm>
            <a:off x="2414427" y="1072400"/>
            <a:ext cx="1697548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MERCURY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39" name="Google Shape;439;p44"/>
          <p:cNvSpPr txBox="1">
            <a:spLocks noGrp="1"/>
          </p:cNvSpPr>
          <p:nvPr>
            <p:ph type="ctrTitle" idx="4294967295"/>
          </p:nvPr>
        </p:nvSpPr>
        <p:spPr>
          <a:xfrm>
            <a:off x="2494200" y="3769654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VENUS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0" name="Google Shape;440;p44"/>
          <p:cNvSpPr txBox="1">
            <a:spLocks noGrp="1"/>
          </p:cNvSpPr>
          <p:nvPr>
            <p:ph type="ctrTitle" idx="4294967295"/>
          </p:nvPr>
        </p:nvSpPr>
        <p:spPr>
          <a:xfrm>
            <a:off x="4145817" y="1072400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MARS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1" name="Google Shape;441;p44"/>
          <p:cNvSpPr txBox="1">
            <a:spLocks noGrp="1"/>
          </p:cNvSpPr>
          <p:nvPr>
            <p:ph type="ctrTitle" idx="4294967295"/>
          </p:nvPr>
        </p:nvSpPr>
        <p:spPr>
          <a:xfrm>
            <a:off x="4133070" y="3769654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SATURN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2" name="Google Shape;442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Despite being red, Mars is a cold place, not hot. It’s full of iron oxide dust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3" name="Google Shape;443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Saturn is the ringed planet. It’s a gas giant, composed mostly of hydrogen and helium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4" name="Google Shape;444;p44"/>
          <p:cNvSpPr/>
          <p:nvPr/>
        </p:nvSpPr>
        <p:spPr>
          <a:xfrm>
            <a:off x="3652825" y="2342925"/>
            <a:ext cx="885900" cy="5208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45" name="Google Shape;445;p44"/>
          <p:cNvSpPr txBox="1">
            <a:spLocks noGrp="1"/>
          </p:cNvSpPr>
          <p:nvPr>
            <p:ph type="subTitle" idx="4294967295"/>
          </p:nvPr>
        </p:nvSpPr>
        <p:spPr>
          <a:xfrm flipH="1">
            <a:off x="24942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Mercury is the closest planet to the Sun and the smallest one in the Solar System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6" name="Google Shape;446;p44"/>
          <p:cNvSpPr txBox="1">
            <a:spLocks noGrp="1"/>
          </p:cNvSpPr>
          <p:nvPr>
            <p:ph type="subTitle" idx="4294967295"/>
          </p:nvPr>
        </p:nvSpPr>
        <p:spPr>
          <a:xfrm flipH="1">
            <a:off x="2501544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Venus has a beautiful name and is the second planet from the Sun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7" name="Google Shape;447;p44"/>
          <p:cNvSpPr/>
          <p:nvPr/>
        </p:nvSpPr>
        <p:spPr>
          <a:xfrm>
            <a:off x="3924857" y="2403095"/>
            <a:ext cx="372159" cy="372159"/>
          </a:xfrm>
          <a:custGeom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2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451"/>
        <p:cNvGrpSpPr/>
        <p:nvPr/>
      </p:nvGrpSpPr>
      <p:grpSpPr>
        <a:xfrm>
          <a:off x="0" y="0"/>
          <a:ext cx="0" cy="0"/>
        </a:xfrm>
      </p:grpSpPr>
      <p:sp>
        <p:nvSpPr>
          <p:cNvPr id="452" name="Google Shape;452;p45"/>
          <p:cNvSpPr/>
          <p:nvPr/>
        </p:nvSpPr>
        <p:spPr>
          <a:xfrm>
            <a:off x="53340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3" name="Google Shape;453;p45"/>
          <p:cNvSpPr/>
          <p:nvPr/>
        </p:nvSpPr>
        <p:spPr>
          <a:xfrm>
            <a:off x="24003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4" name="Google Shape;454;p45"/>
          <p:cNvSpPr/>
          <p:nvPr/>
        </p:nvSpPr>
        <p:spPr>
          <a:xfrm>
            <a:off x="3889388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5" name="Google Shape;455;p45"/>
          <p:cNvSpPr/>
          <p:nvPr/>
        </p:nvSpPr>
        <p:spPr>
          <a:xfrm>
            <a:off x="6718313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6" name="Google Shape;456;p45"/>
          <p:cNvSpPr/>
          <p:nvPr/>
        </p:nvSpPr>
        <p:spPr>
          <a:xfrm>
            <a:off x="942975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cxnSp>
        <p:nvCxnSpPr>
          <p:cNvPr id="457" name="Google Shape;457;p45"/>
          <p:cNvCxnSpPr/>
          <p:nvPr/>
        </p:nvCxnSpPr>
        <p:spPr>
          <a:xfrm rot="10800000" flipH="1">
            <a:off x="251145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8" name="Google Shape;458;p45"/>
          <p:cNvCxnSpPr/>
          <p:nvPr/>
        </p:nvCxnSpPr>
        <p:spPr>
          <a:xfrm rot="10800000" flipH="1">
            <a:off x="542610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9" name="Google Shape;459;p45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ХРОНОЛОГИЯ</a:t>
            </a:r>
            <a:endParaRPr>
              <a:latin typeface="Unbounded SemiBold" pitchFamily="2" charset="-52"/>
            </a:endParaRPr>
          </a:p>
        </p:txBody>
      </p:sp>
      <p:sp>
        <p:nvSpPr>
          <p:cNvPr id="460" name="Google Shape;460;p45"/>
          <p:cNvSpPr txBox="1"/>
          <p:nvPr/>
        </p:nvSpPr>
        <p:spPr>
          <a:xfrm>
            <a:off x="250515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Venus has a beautiful name, but it’s terribly hot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61" name="Google Shape;461;p45"/>
          <p:cNvSpPr txBox="1"/>
          <p:nvPr/>
        </p:nvSpPr>
        <p:spPr>
          <a:xfrm>
            <a:off x="2486100" y="405075"/>
            <a:ext cx="1133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2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grpSp>
        <p:nvGrpSpPr>
          <p:cNvPr id="462" name="Google Shape;462;p45"/>
          <p:cNvGrpSpPr/>
          <p:nvPr/>
        </p:nvGrpSpPr>
        <p:grpSpPr>
          <a:xfrm>
            <a:off x="942975" y="2460601"/>
            <a:ext cx="6001362" cy="222300"/>
            <a:chOff x="1464850" y="436376"/>
            <a:chExt cx="6001362" cy="222300"/>
          </a:xfrm>
        </p:grpSpPr>
        <p:sp>
          <p:nvSpPr>
            <p:cNvPr id="463" name="Google Shape;463;p45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" name="Google Shape;464;p45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" name="Google Shape;465;p45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" name="Google Shape;466;p45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" name="Google Shape;467;p45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cxnSp>
          <p:nvCxnSpPr>
            <p:cNvPr id="468" name="Google Shape;468;p45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45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45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45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72" name="Google Shape;472;p45"/>
          <p:cNvSpPr txBox="1"/>
          <p:nvPr/>
        </p:nvSpPr>
        <p:spPr>
          <a:xfrm>
            <a:off x="541980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Saturn is composed of hydrogen and helium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3" name="Google Shape;473;p45"/>
          <p:cNvSpPr txBox="1"/>
          <p:nvPr/>
        </p:nvSpPr>
        <p:spPr>
          <a:xfrm>
            <a:off x="5400750" y="405075"/>
            <a:ext cx="1133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4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4" name="Google Shape;474;p45"/>
          <p:cNvCxnSpPr/>
          <p:nvPr/>
        </p:nvCxnSpPr>
        <p:spPr>
          <a:xfrm rot="10800000" flipH="1">
            <a:off x="3987825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5" name="Google Shape;475;p45"/>
          <p:cNvSpPr txBox="1"/>
          <p:nvPr/>
        </p:nvSpPr>
        <p:spPr>
          <a:xfrm>
            <a:off x="40196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Despite being red, Mars is a cold place, not hot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6" name="Google Shape;476;p45"/>
          <p:cNvSpPr txBox="1"/>
          <p:nvPr/>
        </p:nvSpPr>
        <p:spPr>
          <a:xfrm>
            <a:off x="400057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3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7" name="Google Shape;477;p45"/>
          <p:cNvCxnSpPr/>
          <p:nvPr/>
        </p:nvCxnSpPr>
        <p:spPr>
          <a:xfrm rot="10800000" flipH="1">
            <a:off x="10446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8" name="Google Shape;478;p45"/>
          <p:cNvSpPr txBox="1"/>
          <p:nvPr/>
        </p:nvSpPr>
        <p:spPr>
          <a:xfrm>
            <a:off x="10478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Mercury is the closest planet to the Sun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9" name="Google Shape;479;p45"/>
          <p:cNvSpPr txBox="1"/>
          <p:nvPr/>
        </p:nvSpPr>
        <p:spPr>
          <a:xfrm>
            <a:off x="102877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1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80" name="Google Shape;480;p45"/>
          <p:cNvCxnSpPr/>
          <p:nvPr/>
        </p:nvCxnSpPr>
        <p:spPr>
          <a:xfrm rot="10800000" flipH="1">
            <a:off x="68358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1" name="Google Shape;481;p45"/>
          <p:cNvSpPr txBox="1"/>
          <p:nvPr/>
        </p:nvSpPr>
        <p:spPr>
          <a:xfrm>
            <a:off x="685807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Neptune is the farthest planet from the Sun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82" name="Google Shape;482;p45"/>
          <p:cNvSpPr txBox="1"/>
          <p:nvPr/>
        </p:nvSpPr>
        <p:spPr>
          <a:xfrm>
            <a:off x="683902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5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  <p:transition/>
  <p:timing/>
</p:sld>
</file>

<file path=ppt/slides/slide2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486"/>
        <p:cNvGrpSpPr/>
        <p:nvPr/>
      </p:nvGrpSpPr>
      <p:grpSpPr>
        <a:xfrm>
          <a:off x="0" y="0"/>
          <a:ext cx="0" cy="0"/>
        </a:xfrm>
      </p:grpSpPr>
      <p:sp>
        <p:nvSpPr>
          <p:cNvPr id="487" name="Google Shape;487;p46"/>
          <p:cNvSpPr/>
          <p:nvPr/>
        </p:nvSpPr>
        <p:spPr>
          <a:xfrm>
            <a:off x="-38250" y="1567950"/>
            <a:ext cx="7253100" cy="20076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pic>
        <p:nvPicPr>
          <p:cNvPr id="7" name="Рисунок 6" descr="Изображение выглядит как карта, черно-белый&#10;&#10;Автоматически созданное описание со средним доверительным уровнем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9339" y="656111"/>
            <a:ext cx="5250211" cy="3035727"/>
          </a:xfrm>
          <a:prstGeom prst="rect">
            <a:avLst/>
          </a:prstGeom>
        </p:spPr>
      </p:pic>
      <p:sp>
        <p:nvSpPr>
          <p:cNvPr id="488" name="Google Shape;488;p46"/>
          <p:cNvSpPr txBox="1">
            <a:spLocks noGrp="1"/>
          </p:cNvSpPr>
          <p:nvPr>
            <p:ph type="ctrTitle"/>
          </p:nvPr>
        </p:nvSpPr>
        <p:spPr>
          <a:xfrm rot="5400000">
            <a:off x="6465600" y="2068220"/>
            <a:ext cx="375719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НАША ЛОКАЦИЯ</a:t>
            </a:r>
            <a:endParaRPr>
              <a:latin typeface="Unbounded SemiBold" pitchFamily="2" charset="-52"/>
            </a:endParaRPr>
          </a:p>
        </p:txBody>
      </p:sp>
      <p:sp>
        <p:nvSpPr>
          <p:cNvPr id="529" name="Google Shape;529;p46"/>
          <p:cNvSpPr/>
          <p:nvPr/>
        </p:nvSpPr>
        <p:spPr>
          <a:xfrm>
            <a:off x="4602900" y="2595375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30" name="Google Shape;530;p46"/>
          <p:cNvSpPr/>
          <p:nvPr/>
        </p:nvSpPr>
        <p:spPr>
          <a:xfrm>
            <a:off x="3060525" y="1950175"/>
            <a:ext cx="753600" cy="7536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31" name="Google Shape;531;p46"/>
          <p:cNvSpPr/>
          <p:nvPr/>
        </p:nvSpPr>
        <p:spPr>
          <a:xfrm>
            <a:off x="1505375" y="2900150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32" name="Google Shape;532;p46"/>
          <p:cNvSpPr/>
          <p:nvPr/>
        </p:nvSpPr>
        <p:spPr>
          <a:xfrm>
            <a:off x="638525" y="1070925"/>
            <a:ext cx="637200" cy="6372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33" name="Google Shape;533;p46"/>
          <p:cNvSpPr/>
          <p:nvPr/>
        </p:nvSpPr>
        <p:spPr>
          <a:xfrm>
            <a:off x="5749000" y="2013400"/>
            <a:ext cx="1695300" cy="10560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34" name="Google Shape;534;p46"/>
          <p:cNvSpPr txBox="1">
            <a:spLocks noGrp="1"/>
          </p:cNvSpPr>
          <p:nvPr>
            <p:ph type="subTitle" idx="4294967295"/>
          </p:nvPr>
        </p:nvSpPr>
        <p:spPr>
          <a:xfrm flipH="1">
            <a:off x="5825675" y="2131000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ct val="0"/>
              </a:spcBef>
              <a:spcAft>
                <a:spcPts val="1600"/>
              </a:spcAft>
              <a:buNone/>
            </a:pPr>
            <a:r>
              <a:rPr lang="en-GB" sz="1000">
                <a:latin typeface="Commissioner Light" pitchFamily="2" charset="0"/>
              </a:rPr>
              <a:t>Mercury is the closest planet to the Sun and the smallest one in the Solar System</a:t>
            </a:r>
            <a:endParaRPr sz="1000">
              <a:latin typeface="Commissioner Light" pitchFamily="2" charset="0"/>
            </a:endParaRPr>
          </a:p>
        </p:txBody>
      </p:sp>
    </p:spTree>
  </p:cSld>
  <p:clrMapOvr>
    <a:masterClrMapping/>
  </p:clrMapOvr>
  <p:transition/>
  <p:timing/>
</p:sld>
</file>

<file path=ppt/slides/slide2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538"/>
        <p:cNvGrpSpPr/>
        <p:nvPr/>
      </p:nvGrpSpPr>
      <p:grpSpPr>
        <a:xfrm>
          <a:off x="0" y="0"/>
          <a:ext cx="0" cy="0"/>
        </a:xfrm>
      </p:grpSpPr>
      <p:sp>
        <p:nvSpPr>
          <p:cNvPr id="539" name="Google Shape;539;p47"/>
          <p:cNvSpPr/>
          <p:nvPr/>
        </p:nvSpPr>
        <p:spPr>
          <a:xfrm>
            <a:off x="5885400" y="81070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40" name="Google Shape;540;p47"/>
          <p:cNvSpPr/>
          <p:nvPr/>
        </p:nvSpPr>
        <p:spPr>
          <a:xfrm>
            <a:off x="428105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41" name="Google Shape;541;p47"/>
          <p:cNvSpPr/>
          <p:nvPr/>
        </p:nvSpPr>
        <p:spPr>
          <a:xfrm>
            <a:off x="0" y="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42" name="Google Shape;542;p47"/>
          <p:cNvSpPr/>
          <p:nvPr/>
        </p:nvSpPr>
        <p:spPr>
          <a:xfrm>
            <a:off x="72000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43" name="Google Shape;543;p47"/>
          <p:cNvSpPr txBox="1">
            <a:spLocks noGrp="1"/>
          </p:cNvSpPr>
          <p:nvPr>
            <p:ph type="ctrTitle"/>
          </p:nvPr>
        </p:nvSpPr>
        <p:spPr>
          <a:xfrm rot="5400000">
            <a:off x="6910506" y="1414622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НАШИ ПАРТНЕРЫ</a:t>
            </a:r>
            <a:endParaRPr>
              <a:latin typeface="Unbounded SemiBold" pitchFamily="2" charset="-52"/>
            </a:endParaRPr>
          </a:p>
        </p:txBody>
      </p:sp>
      <p:grpSp>
        <p:nvGrpSpPr>
          <p:cNvPr id="544" name="Google Shape;544;p47"/>
          <p:cNvGrpSpPr/>
          <p:nvPr/>
        </p:nvGrpSpPr>
        <p:grpSpPr>
          <a:xfrm>
            <a:off x="969280" y="1407529"/>
            <a:ext cx="506574" cy="577802"/>
            <a:chOff x="4017435" y="1499912"/>
            <a:chExt cx="315092" cy="359397"/>
          </a:xfrm>
        </p:grpSpPr>
        <p:sp>
          <p:nvSpPr>
            <p:cNvPr id="545" name="Google Shape;545;p47"/>
            <p:cNvSpPr/>
            <p:nvPr/>
          </p:nvSpPr>
          <p:spPr>
            <a:xfrm>
              <a:off x="4017816" y="1499912"/>
              <a:ext cx="314710" cy="359397"/>
            </a:xfrm>
            <a:custGeom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" name="Google Shape;546;p47"/>
            <p:cNvSpPr/>
            <p:nvPr/>
          </p:nvSpPr>
          <p:spPr>
            <a:xfrm>
              <a:off x="4017435" y="1522302"/>
              <a:ext cx="121591" cy="207114"/>
            </a:xfrm>
            <a:custGeom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7" name="Google Shape;547;p47"/>
          <p:cNvGrpSpPr/>
          <p:nvPr/>
        </p:nvGrpSpPr>
        <p:grpSpPr>
          <a:xfrm>
            <a:off x="5769374" y="1407574"/>
            <a:ext cx="487505" cy="577719"/>
            <a:chOff x="3122257" y="1508594"/>
            <a:chExt cx="294850" cy="349434"/>
          </a:xfrm>
        </p:grpSpPr>
        <p:sp>
          <p:nvSpPr>
            <p:cNvPr id="548" name="Google Shape;548;p47"/>
            <p:cNvSpPr/>
            <p:nvPr/>
          </p:nvSpPr>
          <p:spPr>
            <a:xfrm>
              <a:off x="3226110" y="1659042"/>
              <a:ext cx="87557" cy="29568"/>
            </a:xfrm>
            <a:custGeom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" name="Google Shape;549;p47"/>
            <p:cNvSpPr/>
            <p:nvPr/>
          </p:nvSpPr>
          <p:spPr>
            <a:xfrm>
              <a:off x="3171144" y="1612033"/>
              <a:ext cx="196694" cy="245613"/>
            </a:xfrm>
            <a:custGeom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" name="Google Shape;550;p47"/>
            <p:cNvSpPr/>
            <p:nvPr/>
          </p:nvSpPr>
          <p:spPr>
            <a:xfrm>
              <a:off x="3204117" y="1836767"/>
              <a:ext cx="10630" cy="21261"/>
            </a:xfrm>
            <a:custGeom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" name="Google Shape;551;p47"/>
            <p:cNvSpPr/>
            <p:nvPr/>
          </p:nvSpPr>
          <p:spPr>
            <a:xfrm>
              <a:off x="3324616" y="1836767"/>
              <a:ext cx="10280" cy="21261"/>
            </a:xfrm>
            <a:custGeom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" name="Google Shape;552;p47"/>
            <p:cNvSpPr/>
            <p:nvPr/>
          </p:nvSpPr>
          <p:spPr>
            <a:xfrm>
              <a:off x="3122257" y="1508594"/>
              <a:ext cx="294850" cy="278554"/>
            </a:xfrm>
            <a:custGeom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53" name="Google Shape;553;p47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latin typeface="Commissioner Light" pitchFamily="2" charset="0"/>
              </a:rPr>
              <a:t>Mercury is the closest planet to the Sun and the smallest one in our Solar System—it’s only a bit larger than our Moon. The planet’s name has nothing to do with the liquid metal, since it was named after the Roman messenger god</a:t>
            </a:r>
            <a:endParaRPr>
              <a:latin typeface="Commissioner Light" pitchFamily="2" charset="0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latin typeface="Commissioner Light" pitchFamily="2" charset="0"/>
            </a:endParaRPr>
          </a:p>
        </p:txBody>
      </p:sp>
      <p:sp>
        <p:nvSpPr>
          <p:cNvPr id="554" name="Google Shape;554;p47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dk1"/>
                </a:solidFill>
                <a:latin typeface="Commissioner Light" pitchFamily="2" charset="0"/>
              </a:rPr>
              <a:t>Venus has a beautiful name and is the second planet from the Sun. It’s terribly hot—even hotter than Mercury—and its atmosphere is extremely poisonous. It’s the second-brightest natural object in the night sky</a:t>
            </a:r>
            <a:endParaRPr>
              <a:solidFill>
                <a:schemeClr val="dk1"/>
              </a:solidFill>
              <a:latin typeface="Commissioner Light" pitchFamily="2" charset="0"/>
            </a:endParaRPr>
          </a:p>
          <a:p>
            <a:pPr marL="0" lvl="0" indent="0" algn="r" rtl="0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  <a:latin typeface="Commissioner Light" pitchFamily="2" charset="0"/>
            </a:endParaRPr>
          </a:p>
        </p:txBody>
      </p:sp>
      <p:sp>
        <p:nvSpPr>
          <p:cNvPr id="555" name="Google Shape;555;p47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VENUS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556" name="Google Shape;556;p47"/>
          <p:cNvSpPr txBox="1">
            <a:spLocks noGrp="1"/>
          </p:cNvSpPr>
          <p:nvPr>
            <p:ph type="ctrTitle" idx="2"/>
          </p:nvPr>
        </p:nvSpPr>
        <p:spPr>
          <a:xfrm>
            <a:off x="1388985" y="176240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MERCURY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2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noFill/>
        <a:effectLst/>
      </p:bgPr>
    </p:bg>
    <p:spTree>
      <p:nvGrpSpPr>
        <p:cNvPr id="1" name="Shape 560"/>
        <p:cNvGrpSpPr/>
        <p:nvPr/>
      </p:nvGrpSpPr>
      <p:grpSpPr>
        <a:xfrm>
          <a:off x="0" y="0"/>
          <a:ext cx="0" cy="0"/>
        </a:xfrm>
      </p:grpSpPr>
      <p:pic>
        <p:nvPicPr>
          <p:cNvPr id="561" name="Google Shape;561;p48" descr="D:\Презентация\_FCA0613-2.jpg_FCA0613-2"/>
          <p:cNvPicPr preferRelativeResize="0"/>
          <p:nvPr/>
        </p:nvPicPr>
        <p:blipFill>
          <a:blip r:embed="rId3"/>
          <a:srcRect t="4535" b="4535"/>
          <a:stretch>
            <a:fillRect/>
          </a:stretch>
        </p:blipFill>
        <p:spPr>
          <a:xfrm>
            <a:off x="4238750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2" name="Google Shape;562;p48" descr="D:\Презентация\_FCA0965.jpg_FCA0965"/>
          <p:cNvPicPr preferRelativeResize="0"/>
          <p:nvPr/>
        </p:nvPicPr>
        <p:blipFill>
          <a:blip r:embed="rId4"/>
          <a:srcRect t="4535" b="4535"/>
          <a:stretch>
            <a:fillRect/>
          </a:stretch>
        </p:blipFill>
        <p:spPr>
          <a:xfrm>
            <a:off x="714375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3" name="Google Shape;563;p4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НАША КОМАНДА</a:t>
            </a:r>
            <a:endParaRPr>
              <a:latin typeface="Unbounded SemiBold" pitchFamily="2" charset="-52"/>
            </a:endParaRPr>
          </a:p>
        </p:txBody>
      </p:sp>
      <p:sp>
        <p:nvSpPr>
          <p:cNvPr id="564" name="Google Shape;564;p48"/>
          <p:cNvSpPr/>
          <p:nvPr/>
        </p:nvSpPr>
        <p:spPr>
          <a:xfrm>
            <a:off x="2963625" y="81000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65" name="Google Shape;565;p48"/>
          <p:cNvSpPr txBox="1"/>
          <p:nvPr/>
        </p:nvSpPr>
        <p:spPr>
          <a:xfrm>
            <a:off x="3012571" y="100520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00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566" name="Google Shape;566;p48"/>
          <p:cNvSpPr/>
          <p:nvPr/>
        </p:nvSpPr>
        <p:spPr>
          <a:xfrm>
            <a:off x="3868500" y="296265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67" name="Google Shape;567;p48"/>
          <p:cNvSpPr txBox="1"/>
          <p:nvPr/>
        </p:nvSpPr>
        <p:spPr>
          <a:xfrm>
            <a:off x="3917446" y="315785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/>
            <a:r>
              <a:rPr lang="ru-RU" sz="100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</p:spTree>
  </p:cSld>
  <p:clrMapOvr>
    <a:masterClrMapping/>
  </p:clrMapOvr>
  <p:transition/>
  <p:timing/>
</p:sld>
</file>

<file path=ppt/slides/slide2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FFFFFF"/>
        </a:solidFill>
        <a:effectLst/>
      </p:bgPr>
    </p:bg>
    <p:spTree>
      <p:nvGrpSpPr>
        <p:cNvPr id="1" name="Shape 571"/>
        <p:cNvGrpSpPr/>
        <p:nvPr/>
      </p:nvGrpSpPr>
      <p:grpSpPr>
        <a:xfrm>
          <a:off x="0" y="0"/>
          <a:ext cx="0" cy="0"/>
        </a:xfrm>
      </p:grpSpPr>
      <p:pic>
        <p:nvPicPr>
          <p:cNvPr id="572" name="Google Shape;572;p49" descr="D:/Презентация/_DSC8362.jpg_DSC8362"/>
          <p:cNvPicPr preferRelativeResize="0"/>
          <p:nvPr/>
        </p:nvPicPr>
        <p:blipFill>
          <a:blip r:embed="rId3"/>
          <a:srcRect l="16543" r="16543"/>
          <a:stretch>
            <a:fillRect/>
          </a:stretch>
        </p:blipFill>
        <p:spPr>
          <a:xfrm>
            <a:off x="3981435" y="0"/>
            <a:ext cx="5162558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3" name="Google Shape;573;p49"/>
          <p:cNvSpPr/>
          <p:nvPr/>
        </p:nvSpPr>
        <p:spPr>
          <a:xfrm rot="5400000">
            <a:off x="1428875" y="205200"/>
            <a:ext cx="3358800" cy="50265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75" name="Google Shape;575;p49"/>
          <p:cNvSpPr txBox="1">
            <a:spLocks noGrp="1"/>
          </p:cNvSpPr>
          <p:nvPr>
            <p:ph type="ctrTitle"/>
          </p:nvPr>
        </p:nvSpPr>
        <p:spPr>
          <a:xfrm>
            <a:off x="831199" y="376500"/>
            <a:ext cx="3354139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3000">
                <a:solidFill>
                  <a:schemeClr val="lt1"/>
                </a:solidFill>
                <a:latin typeface="Unbounded SemiBold" pitchFamily="2" charset="-52"/>
              </a:rPr>
              <a:t>СПАСИБО</a:t>
            </a:r>
            <a:endParaRPr sz="300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2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622"/>
        <p:cNvGrpSpPr/>
        <p:nvPr/>
      </p:nvGrpSpPr>
      <p:grpSpPr>
        <a:xfrm>
          <a:off x="0" y="0"/>
          <a:ext cx="0" cy="0"/>
        </a:xfrm>
      </p:grpSpPr>
      <p:sp>
        <p:nvSpPr>
          <p:cNvPr id="3" name="Google Shape;623;p54"/>
          <p:cNvSpPr txBox="1"/>
          <p:nvPr/>
        </p:nvSpPr>
        <p:spPr>
          <a:xfrm>
            <a:off x="436652" y="127816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>
                <a:solidFill>
                  <a:schemeClr val="tx1"/>
                </a:solidFill>
                <a:latin typeface="Commissioner" pitchFamily="2" charset="0"/>
                <a:ea typeface="Arial"/>
                <a:cs typeface="Arial"/>
                <a:sym typeface="Arial"/>
              </a:rPr>
              <a:t>Основные логотипы</a:t>
            </a:r>
          </a:p>
        </p:txBody>
      </p:sp>
      <p:pic>
        <p:nvPicPr>
          <p:cNvPr id="4" name="Рисунок 3" descr="Изображение выглядит как снимок экрана, текст, Графика, круг&#10;&#10;Автоматически созданное описание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4235" y="3404921"/>
            <a:ext cx="3140236" cy="1285941"/>
          </a:xfrm>
          <a:prstGeom prst="rect">
            <a:avLst/>
          </a:prstGeom>
        </p:spPr>
      </p:pic>
      <p:pic>
        <p:nvPicPr>
          <p:cNvPr id="6" name="Рисунок 5" descr="Изображение выглядит как круг, снимок экрана, Графика, логотип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932" y="3404921"/>
            <a:ext cx="1762216" cy="1285941"/>
          </a:xfrm>
          <a:prstGeom prst="rect">
            <a:avLst/>
          </a:prstGeom>
        </p:spPr>
      </p:pic>
      <p:pic>
        <p:nvPicPr>
          <p:cNvPr id="8" name="Рисунок 7" descr="Изображение выглядит как круг, Графика, снимок экрана, логотип&#10;&#10;Автоматически созданное описание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8932" y="840363"/>
            <a:ext cx="2257541" cy="1171635"/>
          </a:xfrm>
          <a:prstGeom prst="rect">
            <a:avLst/>
          </a:prstGeom>
        </p:spPr>
      </p:pic>
      <p:pic>
        <p:nvPicPr>
          <p:cNvPr id="10" name="Рисунок 9" descr="Изображение выглядит как снимок экрана, Графика, Шрифт, текст&#10;&#10;Автоматически созданное описание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94235" y="840363"/>
            <a:ext cx="4086435" cy="1168460"/>
          </a:xfrm>
          <a:prstGeom prst="rect">
            <a:avLst/>
          </a:prstGeom>
        </p:spPr>
      </p:pic>
      <p:sp>
        <p:nvSpPr>
          <p:cNvPr id="11" name="Google Shape;623;p54"/>
          <p:cNvSpPr txBox="1"/>
          <p:nvPr/>
        </p:nvSpPr>
        <p:spPr>
          <a:xfrm>
            <a:off x="436652" y="2407175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>
                <a:solidFill>
                  <a:schemeClr val="tx1"/>
                </a:solidFill>
                <a:latin typeface="Commissioner" pitchFamily="2" charset="0"/>
                <a:ea typeface="Arial"/>
                <a:cs typeface="Arial"/>
                <a:sym typeface="Arial"/>
              </a:rPr>
              <a:t>Дополнительные варианты логотипов</a:t>
            </a:r>
          </a:p>
        </p:txBody>
      </p:sp>
    </p:spTree>
  </p:cSld>
  <p:clrMapOvr>
    <a:masterClrMapping/>
  </p:clrMapOvr>
  <p:transition/>
  <p:timing/>
</p:sld>
</file>

<file path=ppt/slides/slide2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F7780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</a:xfrm>
      </p:grpSpPr>
      <p:pic>
        <p:nvPicPr>
          <p:cNvPr id="8" name="Рисунок 7" descr="Изображение выглядит как текст, снимок экрана, Графика, Шрифт&#10;&#10;Автоматически созданное описание">
            <a:extLst>
              <a:ext uri="{FF2B5EF4-FFF2-40B4-BE49-F238E27FC236}">
                <a16:creationId xmlns:a16="http://schemas.microsoft.com/office/drawing/2014/main" id="{8D691ECE-6E06-4DD2-BAF8-D56C773BE5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9606" y="1224999"/>
            <a:ext cx="3140236" cy="1285941"/>
          </a:xfrm>
          <a:prstGeom prst="rect">
            <a:avLst/>
          </a:prstGeom>
        </p:spPr>
      </p:pic>
      <p:pic>
        <p:nvPicPr>
          <p:cNvPr id="10" name="Рисунок 9" descr="Изображение выглядит как круг, Графика, снимок экрана, логотип&#10;&#10;Автоматически созданное описание">
            <a:extLst>
              <a:ext uri="{FF2B5EF4-FFF2-40B4-BE49-F238E27FC236}">
                <a16:creationId xmlns:a16="http://schemas.microsoft.com/office/drawing/2014/main" id="{79E8B685-1217-45B7-B55B-267CFBF4A5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377" y="1224999"/>
            <a:ext cx="1762216" cy="1285941"/>
          </a:xfrm>
          <a:prstGeom prst="rect">
            <a:avLst/>
          </a:prstGeom>
        </p:spPr>
      </p:pic>
      <p:pic>
        <p:nvPicPr>
          <p:cNvPr id="11" name="Рисунок 10" descr="Изображение выглядит как Графика, Шрифт, логотип, текст&#10;&#10;Автоматически созданное описание">
            <a:extLst>
              <a:ext uri="{FF2B5EF4-FFF2-40B4-BE49-F238E27FC236}">
                <a16:creationId xmlns:a16="http://schemas.microsoft.com/office/drawing/2014/main" id="{5108C0A6-B368-4F7A-895F-465B959B267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69437" y="3245337"/>
            <a:ext cx="2121009" cy="1098606"/>
          </a:xfrm>
          <a:prstGeom prst="rect">
            <a:avLst/>
          </a:prstGeom>
        </p:spPr>
      </p:pic>
      <p:pic>
        <p:nvPicPr>
          <p:cNvPr id="12" name="Рисунок 11" descr="Изображение выглядит как Графика, логотип, Шрифт, снимок экрана&#10;&#10;Автоматически созданное описание">
            <a:extLst>
              <a:ext uri="{FF2B5EF4-FFF2-40B4-BE49-F238E27FC236}">
                <a16:creationId xmlns:a16="http://schemas.microsoft.com/office/drawing/2014/main" id="{6C8A1BD6-48A3-482E-9F3C-312CDAC1AC2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70075" y="3242161"/>
            <a:ext cx="2121009" cy="1101782"/>
          </a:xfrm>
          <a:prstGeom prst="rect">
            <a:avLst/>
          </a:prstGeom>
        </p:spPr>
      </p:pic>
      <p:pic>
        <p:nvPicPr>
          <p:cNvPr id="14" name="Рисунок 13" descr="Изображение выглядит как Графика, круг, снимок экрана, логотип&#10;&#10;Автоматически созданное описание">
            <a:extLst>
              <a:ext uri="{FF2B5EF4-FFF2-40B4-BE49-F238E27FC236}">
                <a16:creationId xmlns:a16="http://schemas.microsoft.com/office/drawing/2014/main" id="{409DD239-056B-4627-885C-F3B6528EFAB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82981" y="3242161"/>
            <a:ext cx="2121009" cy="1101782"/>
          </a:xfrm>
          <a:prstGeom prst="rect">
            <a:avLst/>
          </a:prstGeom>
        </p:spPr>
      </p:pic>
      <p:sp>
        <p:nvSpPr>
          <p:cNvPr id="16" name="Google Shape;623;p54">
            <a:extLst>
              <a:ext uri="{FF2B5EF4-FFF2-40B4-BE49-F238E27FC236}">
                <a16:creationId xmlns:a16="http://schemas.microsoft.com/office/drawing/2014/main" id="{21F0BE56-99B7-4A68-A689-F83F02B3950C}"/>
              </a:ext>
            </a:extLst>
          </p:cNvPr>
          <p:cNvSpPr txBox="1"/>
          <p:nvPr/>
        </p:nvSpPr>
        <p:spPr>
          <a:xfrm>
            <a:off x="1206929" y="36403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>
                <a:solidFill>
                  <a:schemeClr val="bg1"/>
                </a:solidFill>
                <a:latin typeface="Unbounded SemiBold" pitchFamily="2" charset="-52"/>
                <a:ea typeface="Arial"/>
                <a:cs typeface="Arial"/>
                <a:sym typeface="Arial"/>
              </a:rPr>
              <a:t>Использование на цветном фоне</a:t>
            </a:r>
          </a:p>
        </p:txBody>
      </p:sp>
    </p:spTree>
  </p:cSld>
  <p:clrMapOvr>
    <a:masterClrMapping/>
  </p:clrMapOvr>
  <p:transition/>
  <p:timing/>
</p:sld>
</file>

<file path=ppt/slides/slide2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</a:xfrm>
      </p:grpSpPr>
      <p:sp>
        <p:nvSpPr>
          <p:cNvPr id="623" name="Google Shape;623;p5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>
                <a:latin typeface="Unbounded SemiBold" pitchFamily="2" charset="-52"/>
                <a:ea typeface="Arial"/>
                <a:cs typeface="Arial"/>
                <a:sym typeface="Arial"/>
              </a:rPr>
              <a:t>Используемые шрифты и цвета</a:t>
            </a:r>
            <a:endParaRPr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5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ru-RU" sz="1200">
                <a:solidFill>
                  <a:srgbClr val="FFFFFF"/>
                </a:solidFill>
                <a:latin typeface="Commissioner Light" pitchFamily="2" charset="0"/>
                <a:ea typeface="Arial"/>
                <a:cs typeface="Arial"/>
                <a:sym typeface="Arial"/>
              </a:rPr>
              <a:t>Данная презентация выполнена с использованием следующихфирменных  шрифтов:</a:t>
            </a:r>
            <a:endParaRPr sz="1400">
              <a:solidFill>
                <a:srgbClr val="435D74"/>
              </a:solidFill>
              <a:latin typeface="Commissioner Light" pitchFamily="2" charset="0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5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US" b="1">
                <a:solidFill>
                  <a:schemeClr val="lt1"/>
                </a:solidFill>
                <a:latin typeface="Unbounded SemiBold" pitchFamily="2" charset="-52"/>
                <a:ea typeface="Arial"/>
                <a:cs typeface="Arial"/>
                <a:sym typeface="Arial"/>
              </a:rPr>
              <a:t>Unbounded</a:t>
            </a:r>
            <a:endParaRPr b="1">
              <a:solidFill>
                <a:schemeClr val="lt1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US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https://fonts.google.com/specimen/Unbounded</a:t>
            </a: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US" b="1">
                <a:solidFill>
                  <a:schemeClr val="lt1"/>
                </a:solidFill>
                <a:latin typeface="Commissioner Black" pitchFamily="2" charset="0"/>
                <a:ea typeface="Arial"/>
                <a:cs typeface="Arial"/>
                <a:sym typeface="Arial"/>
              </a:rPr>
              <a:t>Commissioner</a:t>
            </a:r>
            <a:endParaRPr b="1">
              <a:solidFill>
                <a:schemeClr val="lt1"/>
              </a:solidFill>
              <a:latin typeface="Commissioner Black" pitchFamily="2" charset="0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ct val="0"/>
              </a:spcBef>
              <a:spcAft>
                <a:spcPct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GB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US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https://fonts.google.com/specimen/Commissioner</a:t>
            </a: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6" name="Google Shape;626;p54"/>
          <p:cNvGrpSpPr/>
          <p:nvPr/>
        </p:nvGrpSpPr>
        <p:grpSpPr>
          <a:xfrm>
            <a:off x="3131680" y="3504012"/>
            <a:ext cx="1876463" cy="754200"/>
            <a:chOff x="2052655" y="3498875"/>
            <a:chExt cx="1876463" cy="754200"/>
          </a:xfrm>
        </p:grpSpPr>
        <p:sp>
          <p:nvSpPr>
            <p:cNvPr id="627" name="Google Shape;627;p54"/>
            <p:cNvSpPr/>
            <p:nvPr/>
          </p:nvSpPr>
          <p:spPr>
            <a:xfrm>
              <a:off x="313771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F778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" name="Google Shape;628;p5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34C5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" name="Google Shape;629;p5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sz="1000">
                  <a:solidFill>
                    <a:srgbClr val="FFFFFF"/>
                  </a:solidFill>
                </a:rPr>
                <a:t>#0F7780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630" name="Google Shape;630;p5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sz="1000">
                  <a:solidFill>
                    <a:srgbClr val="FFFFFF"/>
                  </a:solidFill>
                </a:rPr>
                <a:t>#234C5E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sp>
        <p:nvSpPr>
          <p:cNvPr id="2" name="Google Shape;627;p54"/>
          <p:cNvSpPr/>
          <p:nvPr/>
        </p:nvSpPr>
        <p:spPr>
          <a:xfrm>
            <a:off x="5301806" y="3504012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2C39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900">
                <a:solidFill>
                  <a:schemeClr val="bg1"/>
                </a:solidFill>
              </a:rPr>
              <a:t>#D3C49E</a:t>
            </a:r>
            <a:endParaRPr sz="90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/>
</p:sld>
</file>

<file path=ppt/slides/slide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noFill/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</a:xfrm>
      </p:grpSpPr>
      <p:sp>
        <p:nvSpPr>
          <p:cNvPr id="141" name="Google Shape;141;p26"/>
          <p:cNvSpPr txBox="1">
            <a:spLocks noGrp="1"/>
          </p:cNvSpPr>
          <p:nvPr>
            <p:ph type="ctrTitle" idx="9"/>
          </p:nvPr>
        </p:nvSpPr>
        <p:spPr>
          <a:xfrm rot="5400000">
            <a:off x="6561069" y="1758070"/>
            <a:ext cx="3136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sz="2400">
                <a:latin typeface="Unbounded SemiBold" pitchFamily="2" charset="-52"/>
              </a:rPr>
              <a:t>СОДЕРЖАНИЕ</a:t>
            </a:r>
            <a:endParaRPr sz="2400">
              <a:latin typeface="Unbounded SemiBold" pitchFamily="2" charset="-52"/>
            </a:endParaRPr>
          </a:p>
        </p:txBody>
      </p:sp>
      <p:sp>
        <p:nvSpPr>
          <p:cNvPr id="142" name="Google Shape;142;p26"/>
          <p:cNvSpPr/>
          <p:nvPr/>
        </p:nvSpPr>
        <p:spPr>
          <a:xfrm rot="-5400000" flipH="1">
            <a:off x="-957850" y="957900"/>
            <a:ext cx="5140800" cy="3225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43" name="Google Shape;143;p26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Здесь вы могли бы описать тему раздела</a:t>
            </a:r>
            <a:endParaRPr>
              <a:latin typeface="Commissioner Light" pitchFamily="2" charset="0"/>
            </a:endParaRPr>
          </a:p>
        </p:txBody>
      </p:sp>
      <p:sp>
        <p:nvSpPr>
          <p:cNvPr id="144" name="Google Shape;144;p26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ЦЕЛИ ПРОЕКТА</a:t>
            </a:r>
            <a:endParaRPr>
              <a:latin typeface="Unbounded SemiBold" pitchFamily="2" charset="-52"/>
            </a:endParaRPr>
          </a:p>
        </p:txBody>
      </p:sp>
      <p:sp>
        <p:nvSpPr>
          <p:cNvPr id="145" name="Google Shape;145;p26"/>
          <p:cNvSpPr txBox="1">
            <a:spLocks noGrp="1"/>
          </p:cNvSpPr>
          <p:nvPr>
            <p:ph type="title" idx="8"/>
          </p:nvPr>
        </p:nvSpPr>
        <p:spPr>
          <a:xfrm>
            <a:off x="1719386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03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6" name="Google Shape;146;p26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О ПРОЕКТЕ</a:t>
            </a:r>
            <a:endParaRPr>
              <a:latin typeface="Unbounded SemiBold" pitchFamily="2" charset="-52"/>
            </a:endParaRPr>
          </a:p>
        </p:txBody>
      </p:sp>
      <p:sp>
        <p:nvSpPr>
          <p:cNvPr id="147" name="Google Shape;147;p26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Здесь вы могли бы описать тему раздела</a:t>
            </a:r>
            <a:endParaRPr>
              <a:latin typeface="Commissioner Light" pitchFamily="2" charset="0"/>
            </a:endParaRPr>
          </a:p>
        </p:txBody>
      </p:sp>
      <p:sp>
        <p:nvSpPr>
          <p:cNvPr id="148" name="Google Shape;148;p26"/>
          <p:cNvSpPr txBox="1">
            <a:spLocks noGrp="1"/>
          </p:cNvSpPr>
          <p:nvPr>
            <p:ph type="title" idx="2"/>
          </p:nvPr>
        </p:nvSpPr>
        <p:spPr>
          <a:xfrm>
            <a:off x="1719386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01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9" name="Google Shape;149;p26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ОСНОВНЫЕ ТРЕБОВАНИЯ</a:t>
            </a:r>
            <a:endParaRPr>
              <a:latin typeface="Unbounded SemiBold" pitchFamily="2" charset="-52"/>
            </a:endParaRPr>
          </a:p>
        </p:txBody>
      </p:sp>
      <p:sp>
        <p:nvSpPr>
          <p:cNvPr id="150" name="Google Shape;150;p26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Здесь вы могли бы описать тему раздела</a:t>
            </a:r>
            <a:endParaRPr>
              <a:latin typeface="Commissioner Light" pitchFamily="2" charset="0"/>
            </a:endParaRPr>
          </a:p>
        </p:txBody>
      </p:sp>
      <p:sp>
        <p:nvSpPr>
          <p:cNvPr id="151" name="Google Shape;151;p26"/>
          <p:cNvSpPr txBox="1">
            <a:spLocks noGrp="1"/>
          </p:cNvSpPr>
          <p:nvPr>
            <p:ph type="title" idx="5"/>
          </p:nvPr>
        </p:nvSpPr>
        <p:spPr>
          <a:xfrm>
            <a:off x="1719386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02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2" name="Google Shape;152;p26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КРАТКИЙ ОБЗОР</a:t>
            </a:r>
            <a:endParaRPr>
              <a:latin typeface="Unbounded SemiBold" pitchFamily="2" charset="-52"/>
            </a:endParaRPr>
          </a:p>
        </p:txBody>
      </p:sp>
      <p:sp>
        <p:nvSpPr>
          <p:cNvPr id="153" name="Google Shape;153;p26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Здесь вы могли бы описать тему раздела</a:t>
            </a:r>
            <a:endParaRPr>
              <a:latin typeface="Commissioner Light" pitchFamily="2" charset="0"/>
            </a:endParaRPr>
          </a:p>
        </p:txBody>
      </p:sp>
      <p:sp>
        <p:nvSpPr>
          <p:cNvPr id="154" name="Google Shape;154;p26"/>
          <p:cNvSpPr txBox="1">
            <a:spLocks noGrp="1"/>
          </p:cNvSpPr>
          <p:nvPr>
            <p:ph type="title" idx="15"/>
          </p:nvPr>
        </p:nvSpPr>
        <p:spPr>
          <a:xfrm>
            <a:off x="1719386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04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5" name="Google Shape;155;p26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ЭТАПЫ ПРОЕКТА</a:t>
            </a:r>
            <a:endParaRPr>
              <a:latin typeface="Unbounded SemiBold" pitchFamily="2" charset="-52"/>
            </a:endParaRPr>
          </a:p>
        </p:txBody>
      </p:sp>
      <p:sp>
        <p:nvSpPr>
          <p:cNvPr id="156" name="Google Shape;156;p26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Здесь вы могли бы описать тему раздела</a:t>
            </a:r>
            <a:endParaRPr>
              <a:latin typeface="Commissioner Light" pitchFamily="2" charset="0"/>
            </a:endParaRPr>
          </a:p>
        </p:txBody>
      </p:sp>
      <p:sp>
        <p:nvSpPr>
          <p:cNvPr id="157" name="Google Shape;157;p26"/>
          <p:cNvSpPr txBox="1">
            <a:spLocks noGrp="1"/>
          </p:cNvSpPr>
          <p:nvPr>
            <p:ph type="title" idx="18"/>
          </p:nvPr>
        </p:nvSpPr>
        <p:spPr>
          <a:xfrm>
            <a:off x="1719386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05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3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622"/>
        <p:cNvGrpSpPr/>
        <p:nvPr/>
      </p:nvGrpSpPr>
      <p:grpSpPr>
        <a:xfrm>
          <a:off x="0" y="0"/>
          <a:ext cx="0" cy="0"/>
        </a:xfrm>
      </p:grpSpPr>
      <p:sp>
        <p:nvSpPr>
          <p:cNvPr id="3" name="Google Shape;623;p54"/>
          <p:cNvSpPr txBox="1"/>
          <p:nvPr/>
        </p:nvSpPr>
        <p:spPr>
          <a:xfrm>
            <a:off x="1048350" y="61021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>
                <a:latin typeface="Unbounded SemiBold" pitchFamily="2" charset="-52"/>
                <a:ea typeface="Arial"/>
                <a:cs typeface="Arial"/>
                <a:sym typeface="Arial"/>
              </a:rPr>
              <a:t>Графические элементы</a:t>
            </a:r>
          </a:p>
        </p:txBody>
      </p:sp>
      <p:pic>
        <p:nvPicPr>
          <p:cNvPr id="13" name="Рисунок 12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7665" y="1802247"/>
            <a:ext cx="1478712" cy="1713668"/>
          </a:xfrm>
          <a:prstGeom prst="rect">
            <a:avLst/>
          </a:prstGeom>
        </p:spPr>
      </p:pic>
      <p:pic>
        <p:nvPicPr>
          <p:cNvPr id="15" name="Рисунок 14" descr="Изображение выглядит как круг, Симметрия, шаблон, снимок экрана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3342" y="1802246"/>
            <a:ext cx="1522486" cy="1716846"/>
          </a:xfrm>
          <a:prstGeom prst="rect">
            <a:avLst/>
          </a:prstGeom>
        </p:spPr>
      </p:pic>
      <p:pic>
        <p:nvPicPr>
          <p:cNvPr id="17" name="Рисунок 16" descr="Изображение выглядит как круг, снимок экрана, Графика, Красочность&#10;&#10;Автоматически созданное описание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677" y="1802245"/>
            <a:ext cx="1715828" cy="1713670"/>
          </a:xfrm>
          <a:prstGeom prst="rect">
            <a:avLst/>
          </a:prstGeom>
        </p:spPr>
      </p:pic>
      <p:pic>
        <p:nvPicPr>
          <p:cNvPr id="19" name="Рисунок 18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8214" y="1802246"/>
            <a:ext cx="1521584" cy="1713670"/>
          </a:xfrm>
          <a:prstGeom prst="rect">
            <a:avLst/>
          </a:prstGeom>
        </p:spPr>
      </p:pic>
    </p:spTree>
  </p:cSld>
  <p:clrMapOvr>
    <a:masterClrMapping/>
  </p:clrMapOvr>
  <p:transition/>
  <p:timing/>
</p:sld>
</file>

<file path=ppt/slides/slide3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634"/>
        <p:cNvGrpSpPr/>
        <p:nvPr/>
      </p:nvGrpSpPr>
      <p:grpSpPr>
        <a:xfrm>
          <a:off x="0" y="0"/>
          <a:ext cx="0" cy="0"/>
        </a:xfrm>
      </p:grpSpPr>
      <p:grpSp>
        <p:nvGrpSpPr>
          <p:cNvPr id="635" name="Google Shape;635;p5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36" name="Google Shape;636;p55"/>
            <p:cNvSpPr/>
            <p:nvPr/>
          </p:nvSpPr>
          <p:spPr>
            <a:xfrm>
              <a:off x="4722350" y="3790238"/>
              <a:ext cx="328725" cy="87100"/>
            </a:xfrm>
            <a:custGeom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" name="Google Shape;637;p55"/>
            <p:cNvSpPr/>
            <p:nvPr/>
          </p:nvSpPr>
          <p:spPr>
            <a:xfrm>
              <a:off x="4635250" y="3790238"/>
              <a:ext cx="87125" cy="87100"/>
            </a:xfrm>
            <a:custGeom>
              <a:rect l="l" t="t" r="r" b="b"/>
              <a:pathLst>
                <a:path w="3484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" name="Google Shape;638;p55"/>
            <p:cNvSpPr/>
            <p:nvPr/>
          </p:nvSpPr>
          <p:spPr>
            <a:xfrm>
              <a:off x="4722350" y="3790225"/>
              <a:ext cx="87300" cy="87125"/>
            </a:xfrm>
            <a:custGeom>
              <a:rect l="l" t="t" r="r" b="b"/>
              <a:pathLst>
                <a:path w="3492" h="3484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5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40" name="Google Shape;640;p55"/>
            <p:cNvSpPr/>
            <p:nvPr/>
          </p:nvSpPr>
          <p:spPr>
            <a:xfrm>
              <a:off x="4280575" y="2131725"/>
              <a:ext cx="141950" cy="97050"/>
            </a:xfrm>
            <a:custGeom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" name="Google Shape;641;p55"/>
            <p:cNvSpPr/>
            <p:nvPr/>
          </p:nvSpPr>
          <p:spPr>
            <a:xfrm>
              <a:off x="4320625" y="2227850"/>
              <a:ext cx="45100" cy="49150"/>
            </a:xfrm>
            <a:custGeom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5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43" name="Google Shape;643;p55"/>
            <p:cNvSpPr/>
            <p:nvPr/>
          </p:nvSpPr>
          <p:spPr>
            <a:xfrm>
              <a:off x="4088738" y="4379875"/>
              <a:ext cx="176900" cy="153125"/>
            </a:xfrm>
            <a:custGeom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" name="Google Shape;644;p55"/>
            <p:cNvSpPr/>
            <p:nvPr/>
          </p:nvSpPr>
          <p:spPr>
            <a:xfrm>
              <a:off x="4088738" y="4379875"/>
              <a:ext cx="132725" cy="153125"/>
            </a:xfrm>
            <a:custGeom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55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646" name="Google Shape;646;p55"/>
            <p:cNvSpPr/>
            <p:nvPr/>
          </p:nvSpPr>
          <p:spPr>
            <a:xfrm>
              <a:off x="4257138" y="2515975"/>
              <a:ext cx="132925" cy="56475"/>
            </a:xfrm>
            <a:custGeom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" name="Google Shape;647;p55"/>
            <p:cNvSpPr/>
            <p:nvPr/>
          </p:nvSpPr>
          <p:spPr>
            <a:xfrm>
              <a:off x="4173650" y="2515975"/>
              <a:ext cx="132925" cy="56475"/>
            </a:xfrm>
            <a:custGeom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5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649" name="Google Shape;649;p5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650" name="Google Shape;650;p5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51" name="Google Shape;651;p5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655" name="Google Shape;655;p55"/>
            <p:cNvSpPr/>
            <p:nvPr/>
          </p:nvSpPr>
          <p:spPr>
            <a:xfrm>
              <a:off x="3548525" y="3234525"/>
              <a:ext cx="304575" cy="97025"/>
            </a:xfrm>
            <a:custGeom>
              <a:rect l="l" t="t" r="r" b="b"/>
              <a:pathLst>
                <a:path w="12183" h="3880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656" name="Google Shape;656;p5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57" name="Google Shape;657;p5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5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9" name="Google Shape;659;p55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660" name="Google Shape;660;p55"/>
            <p:cNvSpPr/>
            <p:nvPr/>
          </p:nvSpPr>
          <p:spPr>
            <a:xfrm>
              <a:off x="3199075" y="3739025"/>
              <a:ext cx="448629" cy="111875"/>
            </a:xfrm>
            <a:custGeom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" name="Google Shape;661;p55"/>
            <p:cNvSpPr/>
            <p:nvPr/>
          </p:nvSpPr>
          <p:spPr>
            <a:xfrm>
              <a:off x="3228836" y="3756427"/>
              <a:ext cx="83875" cy="75800"/>
            </a:xfrm>
            <a:custGeom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5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663" name="Google Shape;663;p5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64" name="Google Shape;664;p5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grpSp>
            <p:nvGrpSpPr>
              <p:cNvPr id="665" name="Google Shape;665;p5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66" name="Google Shape;666;p5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5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68" name="Google Shape;668;p55"/>
            <p:cNvSpPr/>
            <p:nvPr/>
          </p:nvSpPr>
          <p:spPr>
            <a:xfrm>
              <a:off x="4065475" y="3787800"/>
              <a:ext cx="96850" cy="96850"/>
            </a:xfrm>
            <a:custGeom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9" name="Google Shape;669;p5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670" name="Google Shape;670;p55"/>
            <p:cNvSpPr/>
            <p:nvPr/>
          </p:nvSpPr>
          <p:spPr>
            <a:xfrm>
              <a:off x="3289775" y="1394800"/>
              <a:ext cx="731175" cy="158175"/>
            </a:xfrm>
            <a:custGeom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" name="Google Shape;671;p55"/>
            <p:cNvSpPr/>
            <p:nvPr/>
          </p:nvSpPr>
          <p:spPr>
            <a:xfrm>
              <a:off x="3849475" y="1413550"/>
              <a:ext cx="152725" cy="120650"/>
            </a:xfrm>
            <a:custGeom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2" name="Google Shape;672;p55"/>
            <p:cNvSpPr/>
            <p:nvPr/>
          </p:nvSpPr>
          <p:spPr>
            <a:xfrm>
              <a:off x="3849475" y="1413550"/>
              <a:ext cx="152725" cy="120650"/>
            </a:xfrm>
            <a:custGeom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" name="Google Shape;673;p55"/>
            <p:cNvSpPr/>
            <p:nvPr/>
          </p:nvSpPr>
          <p:spPr>
            <a:xfrm>
              <a:off x="3843325" y="1413550"/>
              <a:ext cx="135450" cy="112375"/>
            </a:xfrm>
            <a:custGeom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674" name="Google Shape;674;p5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75" name="Google Shape;675;p5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l="l" t="t" r="r" b="b"/>
                <a:pathLst>
                  <a:path w="7861" h="7558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5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5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5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9" name="Google Shape;679;p5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680" name="Google Shape;680;p5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81" name="Google Shape;681;p5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82" name="Google Shape;682;p5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5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" name="Google Shape;684;p5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85" name="Google Shape;685;p5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6" name="Google Shape;686;p5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87" name="Google Shape;687;p5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" name="Google Shape;688;p5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89" name="Google Shape;689;p5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90" name="Google Shape;690;p5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5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l="l" t="t" r="r" b="b"/>
                <a:pathLst>
                  <a:path w="12752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" name="Google Shape;692;p5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693" name="Google Shape;693;p5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94" name="Google Shape;694;p5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5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5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97" name="Google Shape;697;p55"/>
            <p:cNvSpPr/>
            <p:nvPr/>
          </p:nvSpPr>
          <p:spPr>
            <a:xfrm>
              <a:off x="4415277" y="2242993"/>
              <a:ext cx="273691" cy="260125"/>
            </a:xfrm>
            <a:custGeom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8" name="Google Shape;698;p55"/>
            <p:cNvSpPr/>
            <p:nvPr/>
          </p:nvSpPr>
          <p:spPr>
            <a:xfrm>
              <a:off x="4435394" y="2263055"/>
              <a:ext cx="229044" cy="220274"/>
            </a:xfrm>
            <a:custGeom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" name="Google Shape;699;p55"/>
            <p:cNvSpPr/>
            <p:nvPr/>
          </p:nvSpPr>
          <p:spPr>
            <a:xfrm>
              <a:off x="4480999" y="2312908"/>
              <a:ext cx="129007" cy="120182"/>
            </a:xfrm>
            <a:custGeom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01" name="Google Shape;701;p55"/>
            <p:cNvSpPr/>
            <p:nvPr/>
          </p:nvSpPr>
          <p:spPr>
            <a:xfrm>
              <a:off x="3327296" y="3788725"/>
              <a:ext cx="22611" cy="11305"/>
            </a:xfrm>
            <a:custGeom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" name="Google Shape;702;p55"/>
            <p:cNvSpPr/>
            <p:nvPr/>
          </p:nvSpPr>
          <p:spPr>
            <a:xfrm>
              <a:off x="3213258" y="3626629"/>
              <a:ext cx="575727" cy="162115"/>
            </a:xfrm>
            <a:custGeom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3" name="Google Shape;703;p55"/>
            <p:cNvSpPr/>
            <p:nvPr/>
          </p:nvSpPr>
          <p:spPr>
            <a:xfrm>
              <a:off x="3165220" y="3626629"/>
              <a:ext cx="165202" cy="162115"/>
            </a:xfrm>
            <a:custGeom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" name="Google Shape;704;p55"/>
            <p:cNvSpPr/>
            <p:nvPr/>
          </p:nvSpPr>
          <p:spPr>
            <a:xfrm>
              <a:off x="3099239" y="3615343"/>
              <a:ext cx="239381" cy="184687"/>
            </a:xfrm>
            <a:custGeom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5" name="Google Shape;705;p55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06" name="Google Shape;706;p55"/>
            <p:cNvSpPr/>
            <p:nvPr/>
          </p:nvSpPr>
          <p:spPr>
            <a:xfrm>
              <a:off x="1156700" y="3253563"/>
              <a:ext cx="86925" cy="112075"/>
            </a:xfrm>
            <a:custGeom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7" name="Google Shape;707;p55"/>
            <p:cNvSpPr/>
            <p:nvPr/>
          </p:nvSpPr>
          <p:spPr>
            <a:xfrm>
              <a:off x="1356775" y="3253563"/>
              <a:ext cx="490525" cy="112075"/>
            </a:xfrm>
            <a:custGeom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" name="Google Shape;708;p55"/>
            <p:cNvSpPr/>
            <p:nvPr/>
          </p:nvSpPr>
          <p:spPr>
            <a:xfrm>
              <a:off x="1356775" y="3251263"/>
              <a:ext cx="492800" cy="116650"/>
            </a:xfrm>
            <a:custGeom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" name="Google Shape;709;p55"/>
            <p:cNvSpPr/>
            <p:nvPr/>
          </p:nvSpPr>
          <p:spPr>
            <a:xfrm>
              <a:off x="1179575" y="3292438"/>
              <a:ext cx="41175" cy="35125"/>
            </a:xfrm>
            <a:custGeom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" name="Google Shape;710;p55"/>
            <p:cNvSpPr/>
            <p:nvPr/>
          </p:nvSpPr>
          <p:spPr>
            <a:xfrm>
              <a:off x="1154425" y="3251263"/>
              <a:ext cx="89200" cy="116650"/>
            </a:xfrm>
            <a:custGeom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" name="Google Shape;711;p55"/>
            <p:cNvSpPr/>
            <p:nvPr/>
          </p:nvSpPr>
          <p:spPr>
            <a:xfrm>
              <a:off x="1243600" y="3251263"/>
              <a:ext cx="113200" cy="116650"/>
            </a:xfrm>
            <a:custGeom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5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13" name="Google Shape;713;p5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" name="Google Shape;714;p5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" name="Google Shape;715;p5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5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17" name="Google Shape;717;p5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18" name="Google Shape;718;p5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5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22" name="Google Shape;722;p5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" name="Google Shape;725;p5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26" name="Google Shape;726;p5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5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30" name="Google Shape;730;p55"/>
            <p:cNvSpPr/>
            <p:nvPr/>
          </p:nvSpPr>
          <p:spPr>
            <a:xfrm>
              <a:off x="2803300" y="2069700"/>
              <a:ext cx="246150" cy="162325"/>
            </a:xfrm>
            <a:custGeom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" name="Google Shape;731;p55"/>
            <p:cNvSpPr/>
            <p:nvPr/>
          </p:nvSpPr>
          <p:spPr>
            <a:xfrm>
              <a:off x="2600813" y="2069700"/>
              <a:ext cx="246150" cy="162325"/>
            </a:xfrm>
            <a:custGeom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33" name="Google Shape;733;p5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34" name="Google Shape;734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l="l" t="t" r="r" b="b"/>
                <a:pathLst>
                  <a:path w="3303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" name="Google Shape;736;p5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37" name="Google Shape;737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5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40" name="Google Shape;740;p5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" name="Google Shape;742;p5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43" name="Google Shape;743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5" name="Google Shape;745;p5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746" name="Google Shape;746;p55"/>
            <p:cNvSpPr/>
            <p:nvPr/>
          </p:nvSpPr>
          <p:spPr>
            <a:xfrm>
              <a:off x="2506150" y="1152650"/>
              <a:ext cx="115975" cy="484875"/>
            </a:xfrm>
            <a:custGeom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" name="Google Shape;747;p55"/>
            <p:cNvSpPr/>
            <p:nvPr/>
          </p:nvSpPr>
          <p:spPr>
            <a:xfrm>
              <a:off x="2620825" y="1152650"/>
              <a:ext cx="115975" cy="484875"/>
            </a:xfrm>
            <a:custGeom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8" name="Google Shape;748;p5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749" name="Google Shape;749;p55"/>
            <p:cNvSpPr/>
            <p:nvPr/>
          </p:nvSpPr>
          <p:spPr>
            <a:xfrm>
              <a:off x="3022550" y="1810250"/>
              <a:ext cx="39525" cy="34025"/>
            </a:xfrm>
            <a:custGeom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" name="Google Shape;750;p55"/>
            <p:cNvSpPr/>
            <p:nvPr/>
          </p:nvSpPr>
          <p:spPr>
            <a:xfrm>
              <a:off x="2966850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" name="Google Shape;751;p55"/>
            <p:cNvSpPr/>
            <p:nvPr/>
          </p:nvSpPr>
          <p:spPr>
            <a:xfrm>
              <a:off x="2911125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" name="Google Shape;752;p55"/>
            <p:cNvSpPr/>
            <p:nvPr/>
          </p:nvSpPr>
          <p:spPr>
            <a:xfrm>
              <a:off x="2855600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" name="Google Shape;753;p55"/>
            <p:cNvSpPr/>
            <p:nvPr/>
          </p:nvSpPr>
          <p:spPr>
            <a:xfrm>
              <a:off x="2799875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" name="Google Shape;754;p55"/>
            <p:cNvSpPr/>
            <p:nvPr/>
          </p:nvSpPr>
          <p:spPr>
            <a:xfrm>
              <a:off x="2744350" y="1810250"/>
              <a:ext cx="39500" cy="34025"/>
            </a:xfrm>
            <a:custGeom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" name="Google Shape;755;p55"/>
            <p:cNvSpPr/>
            <p:nvPr/>
          </p:nvSpPr>
          <p:spPr>
            <a:xfrm>
              <a:off x="2688625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" name="Google Shape;756;p55"/>
            <p:cNvSpPr/>
            <p:nvPr/>
          </p:nvSpPr>
          <p:spPr>
            <a:xfrm>
              <a:off x="2632900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" name="Google Shape;757;p55"/>
            <p:cNvSpPr/>
            <p:nvPr/>
          </p:nvSpPr>
          <p:spPr>
            <a:xfrm>
              <a:off x="2577375" y="1810250"/>
              <a:ext cx="39700" cy="34025"/>
            </a:xfrm>
            <a:custGeom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" name="Google Shape;758;p55"/>
            <p:cNvSpPr/>
            <p:nvPr/>
          </p:nvSpPr>
          <p:spPr>
            <a:xfrm>
              <a:off x="2521850" y="1810250"/>
              <a:ext cx="39675" cy="34025"/>
            </a:xfrm>
            <a:custGeom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760" name="Google Shape;760;p5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761" name="Google Shape;761;p5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" name="Google Shape;763;p5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764" name="Google Shape;764;p5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765" name="Google Shape;765;p5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5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" name="Google Shape;767;p5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768" name="Google Shape;768;p5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5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l="l" t="t" r="r" b="b"/>
                  <a:pathLst>
                    <a:path w="2381" h="3779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770;p5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771" name="Google Shape;771;p5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5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773;p5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774" name="Google Shape;774;p5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5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6" name="Google Shape;776;p5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7" name="Google Shape;777;p5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778" name="Google Shape;778;p5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779" name="Google Shape;779;p5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5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5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" name="Google Shape;782;p5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783" name="Google Shape;783;p5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5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5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787" name="Google Shape;787;p5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" name="Google Shape;790;p5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791" name="Google Shape;791;p5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5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794" name="Google Shape;794;p5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795" name="Google Shape;795;p5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8" name="Google Shape;798;p5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799" name="Google Shape;799;p55"/>
            <p:cNvSpPr/>
            <p:nvPr/>
          </p:nvSpPr>
          <p:spPr>
            <a:xfrm>
              <a:off x="6866007" y="3457539"/>
              <a:ext cx="116090" cy="12876"/>
            </a:xfrm>
            <a:custGeom>
              <a:rect l="l" t="t" r="r" b="b"/>
              <a:pathLst>
                <a:path w="1676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0" name="Google Shape;800;p55"/>
            <p:cNvSpPr/>
            <p:nvPr/>
          </p:nvSpPr>
          <p:spPr>
            <a:xfrm>
              <a:off x="5943156" y="3457539"/>
              <a:ext cx="263609" cy="11976"/>
            </a:xfrm>
            <a:custGeom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1" name="Google Shape;801;p55"/>
            <p:cNvSpPr/>
            <p:nvPr/>
          </p:nvSpPr>
          <p:spPr>
            <a:xfrm>
              <a:off x="6558090" y="3457539"/>
              <a:ext cx="261947" cy="11976"/>
            </a:xfrm>
            <a:custGeom>
              <a:rect l="l" t="t" r="r" b="b"/>
              <a:pathLst>
                <a:path w="3783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2" name="Google Shape;802;p55"/>
            <p:cNvSpPr/>
            <p:nvPr/>
          </p:nvSpPr>
          <p:spPr>
            <a:xfrm>
              <a:off x="5778536" y="3457539"/>
              <a:ext cx="119482" cy="11976"/>
            </a:xfrm>
            <a:custGeom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3" name="Google Shape;803;p55"/>
            <p:cNvSpPr/>
            <p:nvPr/>
          </p:nvSpPr>
          <p:spPr>
            <a:xfrm>
              <a:off x="6251904" y="3457539"/>
              <a:ext cx="261047" cy="11976"/>
            </a:xfrm>
            <a:custGeom>
              <a:rect l="l" t="t" r="r" b="b"/>
              <a:pathLst>
                <a:path w="3770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4" name="Google Shape;804;p55"/>
            <p:cNvSpPr/>
            <p:nvPr/>
          </p:nvSpPr>
          <p:spPr>
            <a:xfrm>
              <a:off x="5827133" y="3187143"/>
              <a:ext cx="194522" cy="252533"/>
            </a:xfrm>
            <a:custGeom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5" name="Google Shape;805;p55"/>
            <p:cNvSpPr/>
            <p:nvPr/>
          </p:nvSpPr>
          <p:spPr>
            <a:xfrm>
              <a:off x="6132489" y="3183751"/>
              <a:ext cx="197084" cy="255925"/>
            </a:xfrm>
            <a:custGeom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6" name="Google Shape;806;p55"/>
            <p:cNvSpPr/>
            <p:nvPr/>
          </p:nvSpPr>
          <p:spPr>
            <a:xfrm>
              <a:off x="6441237" y="3187143"/>
              <a:ext cx="195145" cy="252533"/>
            </a:xfrm>
            <a:custGeom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7" name="Google Shape;807;p55"/>
            <p:cNvSpPr/>
            <p:nvPr/>
          </p:nvSpPr>
          <p:spPr>
            <a:xfrm>
              <a:off x="6749154" y="3187143"/>
              <a:ext cx="194591" cy="252533"/>
            </a:xfrm>
            <a:custGeom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8" name="Google Shape;808;p55"/>
            <p:cNvSpPr/>
            <p:nvPr/>
          </p:nvSpPr>
          <p:spPr>
            <a:xfrm>
              <a:off x="5904735" y="3450824"/>
              <a:ext cx="27967" cy="23813"/>
            </a:xfrm>
            <a:custGeom>
              <a:rect l="l" t="t" r="r" b="b"/>
              <a:pathLst>
                <a:path w="402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09" name="Google Shape;809;p55"/>
            <p:cNvSpPr/>
            <p:nvPr/>
          </p:nvSpPr>
          <p:spPr>
            <a:xfrm>
              <a:off x="5897051" y="3439610"/>
              <a:ext cx="47834" cy="47211"/>
            </a:xfrm>
            <a:custGeom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0" name="Google Shape;810;p55"/>
            <p:cNvSpPr/>
            <p:nvPr/>
          </p:nvSpPr>
          <p:spPr>
            <a:xfrm>
              <a:off x="6212929" y="3450686"/>
              <a:ext cx="28521" cy="24021"/>
            </a:xfrm>
            <a:custGeom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1" name="Google Shape;811;p55"/>
            <p:cNvSpPr/>
            <p:nvPr/>
          </p:nvSpPr>
          <p:spPr>
            <a:xfrm>
              <a:off x="6204968" y="3439610"/>
              <a:ext cx="47834" cy="47211"/>
            </a:xfrm>
            <a:custGeom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2" name="Google Shape;812;p55"/>
            <p:cNvSpPr/>
            <p:nvPr/>
          </p:nvSpPr>
          <p:spPr>
            <a:xfrm>
              <a:off x="6519739" y="3450824"/>
              <a:ext cx="27967" cy="23813"/>
            </a:xfrm>
            <a:custGeom>
              <a:rect l="l" t="t" r="r" b="b"/>
              <a:pathLst>
                <a:path w="402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3" name="Google Shape;813;p55"/>
            <p:cNvSpPr/>
            <p:nvPr/>
          </p:nvSpPr>
          <p:spPr>
            <a:xfrm>
              <a:off x="6512055" y="3439610"/>
              <a:ext cx="47834" cy="47211"/>
            </a:xfrm>
            <a:custGeom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4" name="Google Shape;814;p55"/>
            <p:cNvSpPr/>
            <p:nvPr/>
          </p:nvSpPr>
          <p:spPr>
            <a:xfrm>
              <a:off x="6827656" y="3450824"/>
              <a:ext cx="27967" cy="23813"/>
            </a:xfrm>
            <a:custGeom>
              <a:rect l="l" t="t" r="r" b="b"/>
              <a:pathLst>
                <a:path w="402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5" name="Google Shape;815;p55"/>
            <p:cNvSpPr/>
            <p:nvPr/>
          </p:nvSpPr>
          <p:spPr>
            <a:xfrm>
              <a:off x="6819141" y="3439610"/>
              <a:ext cx="47834" cy="47211"/>
            </a:xfrm>
            <a:custGeom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816" name="Google Shape;816;p55"/>
          <p:cNvSpPr/>
          <p:nvPr/>
        </p:nvSpPr>
        <p:spPr>
          <a:xfrm rot="-5400000">
            <a:off x="3150853" y="872300"/>
            <a:ext cx="212169" cy="323633"/>
          </a:xfrm>
          <a:custGeom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817" name="Google Shape;817;p5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18" name="Google Shape;818;p55"/>
            <p:cNvSpPr/>
            <p:nvPr/>
          </p:nvSpPr>
          <p:spPr>
            <a:xfrm>
              <a:off x="4379739" y="3450715"/>
              <a:ext cx="390506" cy="126338"/>
            </a:xfrm>
            <a:custGeom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19" name="Google Shape;819;p55"/>
            <p:cNvSpPr/>
            <p:nvPr/>
          </p:nvSpPr>
          <p:spPr>
            <a:xfrm>
              <a:off x="4379261" y="3577014"/>
              <a:ext cx="390463" cy="640434"/>
            </a:xfrm>
            <a:custGeom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5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21" name="Google Shape;821;p55"/>
            <p:cNvSpPr/>
            <p:nvPr/>
          </p:nvSpPr>
          <p:spPr>
            <a:xfrm>
              <a:off x="5793258" y="2247269"/>
              <a:ext cx="243201" cy="268539"/>
            </a:xfrm>
            <a:custGeom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2" name="Google Shape;822;p55"/>
            <p:cNvSpPr/>
            <p:nvPr/>
          </p:nvSpPr>
          <p:spPr>
            <a:xfrm>
              <a:off x="6248567" y="2247269"/>
              <a:ext cx="242584" cy="268539"/>
            </a:xfrm>
            <a:custGeom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3" name="Google Shape;823;p55"/>
            <p:cNvSpPr/>
            <p:nvPr/>
          </p:nvSpPr>
          <p:spPr>
            <a:xfrm>
              <a:off x="6016775" y="2608216"/>
              <a:ext cx="243253" cy="268539"/>
            </a:xfrm>
            <a:custGeom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4" name="Google Shape;824;p55"/>
            <p:cNvSpPr/>
            <p:nvPr/>
          </p:nvSpPr>
          <p:spPr>
            <a:xfrm>
              <a:off x="6474653" y="2608216"/>
              <a:ext cx="243201" cy="268539"/>
            </a:xfrm>
            <a:custGeom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5" name="Google Shape;825;p55"/>
            <p:cNvSpPr/>
            <p:nvPr/>
          </p:nvSpPr>
          <p:spPr>
            <a:xfrm>
              <a:off x="6703875" y="2247269"/>
              <a:ext cx="243253" cy="268539"/>
            </a:xfrm>
            <a:custGeom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6" name="Google Shape;826;p55"/>
            <p:cNvSpPr/>
            <p:nvPr/>
          </p:nvSpPr>
          <p:spPr>
            <a:xfrm>
              <a:off x="5808471" y="2556590"/>
              <a:ext cx="1158906" cy="10844"/>
            </a:xfrm>
            <a:custGeom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7" name="Google Shape;827;p55"/>
            <p:cNvSpPr/>
            <p:nvPr/>
          </p:nvSpPr>
          <p:spPr>
            <a:xfrm>
              <a:off x="5876210" y="2539861"/>
              <a:ext cx="58950" cy="50675"/>
            </a:xfrm>
            <a:custGeom>
              <a:rect l="l" t="t" r="r" b="b"/>
              <a:pathLst>
                <a:path w="1147" h="984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8" name="Google Shape;828;p55"/>
            <p:cNvSpPr/>
            <p:nvPr/>
          </p:nvSpPr>
          <p:spPr>
            <a:xfrm>
              <a:off x="6104815" y="2539912"/>
              <a:ext cx="58950" cy="50624"/>
            </a:xfrm>
            <a:custGeom>
              <a:rect l="l" t="t" r="r" b="b"/>
              <a:pathLst>
                <a:path w="1147" h="984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29" name="Google Shape;829;p55"/>
            <p:cNvSpPr/>
            <p:nvPr/>
          </p:nvSpPr>
          <p:spPr>
            <a:xfrm>
              <a:off x="6333420" y="2539809"/>
              <a:ext cx="58950" cy="50470"/>
            </a:xfrm>
            <a:custGeom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0" name="Google Shape;830;p55"/>
            <p:cNvSpPr/>
            <p:nvPr/>
          </p:nvSpPr>
          <p:spPr>
            <a:xfrm>
              <a:off x="6562642" y="2539912"/>
              <a:ext cx="58333" cy="50624"/>
            </a:xfrm>
            <a:custGeom>
              <a:rect l="l" t="t" r="r" b="b"/>
              <a:pathLst>
                <a:path w="1135" h="984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1" name="Google Shape;831;p55"/>
            <p:cNvSpPr/>
            <p:nvPr/>
          </p:nvSpPr>
          <p:spPr>
            <a:xfrm>
              <a:off x="6799521" y="2539809"/>
              <a:ext cx="58950" cy="50470"/>
            </a:xfrm>
            <a:custGeom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832" name="Google Shape;832;p5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33" name="Google Shape;833;p55"/>
            <p:cNvSpPr/>
            <p:nvPr/>
          </p:nvSpPr>
          <p:spPr>
            <a:xfrm>
              <a:off x="3200035" y="1938750"/>
              <a:ext cx="159427" cy="667667"/>
            </a:xfrm>
            <a:custGeom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4" name="Google Shape;834;p55"/>
            <p:cNvSpPr/>
            <p:nvPr/>
          </p:nvSpPr>
          <p:spPr>
            <a:xfrm>
              <a:off x="3191453" y="1930338"/>
              <a:ext cx="176506" cy="684491"/>
            </a:xfrm>
            <a:custGeom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5" name="Google Shape;835;p55"/>
            <p:cNvSpPr/>
            <p:nvPr/>
          </p:nvSpPr>
          <p:spPr>
            <a:xfrm>
              <a:off x="3195740" y="1934544"/>
              <a:ext cx="168018" cy="675999"/>
            </a:xfrm>
            <a:custGeom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6" name="Google Shape;836;p55"/>
            <p:cNvSpPr/>
            <p:nvPr/>
          </p:nvSpPr>
          <p:spPr>
            <a:xfrm>
              <a:off x="3216795" y="2193083"/>
              <a:ext cx="90423" cy="76001"/>
            </a:xfrm>
            <a:custGeom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7" name="Google Shape;837;p55"/>
            <p:cNvSpPr/>
            <p:nvPr/>
          </p:nvSpPr>
          <p:spPr>
            <a:xfrm>
              <a:off x="3316610" y="2217792"/>
              <a:ext cx="150177" cy="26672"/>
            </a:xfrm>
            <a:custGeom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8" name="Google Shape;838;p55"/>
            <p:cNvSpPr/>
            <p:nvPr/>
          </p:nvSpPr>
          <p:spPr>
            <a:xfrm>
              <a:off x="3244021" y="2213249"/>
              <a:ext cx="55869" cy="55770"/>
            </a:xfrm>
            <a:custGeom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39" name="Google Shape;839;p55"/>
            <p:cNvSpPr/>
            <p:nvPr/>
          </p:nvSpPr>
          <p:spPr>
            <a:xfrm>
              <a:off x="3234354" y="2206046"/>
              <a:ext cx="55276" cy="50369"/>
            </a:xfrm>
            <a:custGeom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0" name="Google Shape;840;p55"/>
            <p:cNvSpPr/>
            <p:nvPr/>
          </p:nvSpPr>
          <p:spPr>
            <a:xfrm>
              <a:off x="3216795" y="1980642"/>
              <a:ext cx="90423" cy="76001"/>
            </a:xfrm>
            <a:custGeom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1" name="Google Shape;841;p55"/>
            <p:cNvSpPr/>
            <p:nvPr/>
          </p:nvSpPr>
          <p:spPr>
            <a:xfrm>
              <a:off x="3316610" y="2005358"/>
              <a:ext cx="153043" cy="26584"/>
            </a:xfrm>
            <a:custGeom>
              <a:rect l="l" t="t" r="r" b="b"/>
              <a:pathLst>
                <a:path w="20879" h="3627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2" name="Google Shape;842;p55"/>
            <p:cNvSpPr/>
            <p:nvPr/>
          </p:nvSpPr>
          <p:spPr>
            <a:xfrm>
              <a:off x="3244021" y="2000727"/>
              <a:ext cx="55869" cy="55850"/>
            </a:xfrm>
            <a:custGeom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3" name="Google Shape;843;p55"/>
            <p:cNvSpPr/>
            <p:nvPr/>
          </p:nvSpPr>
          <p:spPr>
            <a:xfrm>
              <a:off x="3234098" y="1993392"/>
              <a:ext cx="55532" cy="50552"/>
            </a:xfrm>
            <a:custGeom>
              <a:rect l="l" t="t" r="r" b="b"/>
              <a:pathLst>
                <a:path w="7575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4" name="Google Shape;844;p55"/>
            <p:cNvSpPr/>
            <p:nvPr/>
          </p:nvSpPr>
          <p:spPr>
            <a:xfrm>
              <a:off x="3088670" y="2111564"/>
              <a:ext cx="139746" cy="26679"/>
            </a:xfrm>
            <a:custGeom>
              <a:rect l="l" t="t" r="r" b="b"/>
              <a:pathLst>
                <a:path w="19065" h="3640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5" name="Google Shape;845;p55"/>
            <p:cNvSpPr/>
            <p:nvPr/>
          </p:nvSpPr>
          <p:spPr>
            <a:xfrm>
              <a:off x="3234603" y="2086687"/>
              <a:ext cx="101301" cy="76257"/>
            </a:xfrm>
            <a:custGeom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6" name="Google Shape;846;p55"/>
            <p:cNvSpPr/>
            <p:nvPr/>
          </p:nvSpPr>
          <p:spPr>
            <a:xfrm>
              <a:off x="3278765" y="2107116"/>
              <a:ext cx="55781" cy="55762"/>
            </a:xfrm>
            <a:custGeom>
              <a:rect l="l" t="t" r="r" b="b"/>
              <a:pathLst>
                <a:path w="7609" h="7609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7" name="Google Shape;847;p55"/>
            <p:cNvSpPr/>
            <p:nvPr/>
          </p:nvSpPr>
          <p:spPr>
            <a:xfrm>
              <a:off x="3268754" y="2099693"/>
              <a:ext cx="54938" cy="49864"/>
            </a:xfrm>
            <a:custGeom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8" name="Google Shape;848;p55"/>
            <p:cNvSpPr/>
            <p:nvPr/>
          </p:nvSpPr>
          <p:spPr>
            <a:xfrm>
              <a:off x="3088670" y="2323456"/>
              <a:ext cx="139746" cy="26716"/>
            </a:xfrm>
            <a:custGeom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49" name="Google Shape;849;p55"/>
            <p:cNvSpPr/>
            <p:nvPr/>
          </p:nvSpPr>
          <p:spPr>
            <a:xfrm>
              <a:off x="3234603" y="2298535"/>
              <a:ext cx="101301" cy="76257"/>
            </a:xfrm>
            <a:custGeom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0" name="Google Shape;850;p55"/>
            <p:cNvSpPr/>
            <p:nvPr/>
          </p:nvSpPr>
          <p:spPr>
            <a:xfrm>
              <a:off x="3278765" y="2318964"/>
              <a:ext cx="55781" cy="55770"/>
            </a:xfrm>
            <a:custGeom>
              <a:rect l="l" t="t" r="r" b="b"/>
              <a:pathLst>
                <a:path w="7609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1" name="Google Shape;851;p55"/>
            <p:cNvSpPr/>
            <p:nvPr/>
          </p:nvSpPr>
          <p:spPr>
            <a:xfrm>
              <a:off x="3269004" y="2311754"/>
              <a:ext cx="56287" cy="51058"/>
            </a:xfrm>
            <a:custGeom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2" name="Google Shape;852;p55"/>
            <p:cNvSpPr/>
            <p:nvPr/>
          </p:nvSpPr>
          <p:spPr>
            <a:xfrm>
              <a:off x="3216780" y="2404433"/>
              <a:ext cx="90438" cy="76074"/>
            </a:xfrm>
            <a:custGeom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3" name="Google Shape;853;p55"/>
            <p:cNvSpPr/>
            <p:nvPr/>
          </p:nvSpPr>
          <p:spPr>
            <a:xfrm>
              <a:off x="3316610" y="2429134"/>
              <a:ext cx="153043" cy="26672"/>
            </a:xfrm>
            <a:custGeom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4" name="Google Shape;854;p55"/>
            <p:cNvSpPr/>
            <p:nvPr/>
          </p:nvSpPr>
          <p:spPr>
            <a:xfrm>
              <a:off x="3244021" y="2424598"/>
              <a:ext cx="55869" cy="55762"/>
            </a:xfrm>
            <a:custGeom>
              <a:rect l="l" t="t" r="r" b="b"/>
              <a:pathLst>
                <a:path w="7622" h="7609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5" name="Google Shape;855;p55"/>
            <p:cNvSpPr/>
            <p:nvPr/>
          </p:nvSpPr>
          <p:spPr>
            <a:xfrm>
              <a:off x="3233761" y="2417183"/>
              <a:ext cx="55869" cy="50618"/>
            </a:xfrm>
            <a:custGeom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6" name="Google Shape;856;p55"/>
            <p:cNvSpPr/>
            <p:nvPr/>
          </p:nvSpPr>
          <p:spPr>
            <a:xfrm>
              <a:off x="3091763" y="2535751"/>
              <a:ext cx="136653" cy="26716"/>
            </a:xfrm>
            <a:custGeom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7" name="Google Shape;857;p55"/>
            <p:cNvSpPr/>
            <p:nvPr/>
          </p:nvSpPr>
          <p:spPr>
            <a:xfrm>
              <a:off x="3234603" y="2510888"/>
              <a:ext cx="101301" cy="76184"/>
            </a:xfrm>
            <a:custGeom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8" name="Google Shape;858;p55"/>
            <p:cNvSpPr/>
            <p:nvPr/>
          </p:nvSpPr>
          <p:spPr>
            <a:xfrm>
              <a:off x="3278765" y="2531237"/>
              <a:ext cx="55781" cy="55762"/>
            </a:xfrm>
            <a:custGeom>
              <a:rect l="l" t="t" r="r" b="b"/>
              <a:pathLst>
                <a:path w="7609" h="7609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59" name="Google Shape;859;p55"/>
            <p:cNvSpPr/>
            <p:nvPr/>
          </p:nvSpPr>
          <p:spPr>
            <a:xfrm>
              <a:off x="3268754" y="2523843"/>
              <a:ext cx="54938" cy="49871"/>
            </a:xfrm>
            <a:custGeom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860" name="Google Shape;860;p5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861" name="Google Shape;861;p55"/>
            <p:cNvSpPr/>
            <p:nvPr/>
          </p:nvSpPr>
          <p:spPr>
            <a:xfrm>
              <a:off x="1603542" y="598605"/>
              <a:ext cx="63707" cy="48096"/>
            </a:xfrm>
            <a:custGeom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2" name="Google Shape;862;p55"/>
            <p:cNvSpPr/>
            <p:nvPr/>
          </p:nvSpPr>
          <p:spPr>
            <a:xfrm>
              <a:off x="1568946" y="683408"/>
              <a:ext cx="63280" cy="65817"/>
            </a:xfrm>
            <a:custGeom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3" name="Google Shape;863;p5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64" name="Google Shape;864;p55"/>
            <p:cNvSpPr/>
            <p:nvPr/>
          </p:nvSpPr>
          <p:spPr>
            <a:xfrm>
              <a:off x="1768082" y="649657"/>
              <a:ext cx="41773" cy="39663"/>
            </a:xfrm>
            <a:custGeom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5" name="Google Shape;865;p55"/>
            <p:cNvSpPr/>
            <p:nvPr/>
          </p:nvSpPr>
          <p:spPr>
            <a:xfrm>
              <a:off x="1967056" y="668224"/>
              <a:ext cx="42627" cy="38044"/>
            </a:xfrm>
            <a:custGeom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66" name="Google Shape;866;p5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67" name="Google Shape;867;p55"/>
            <p:cNvSpPr/>
            <p:nvPr/>
          </p:nvSpPr>
          <p:spPr>
            <a:xfrm>
              <a:off x="1426340" y="640797"/>
              <a:ext cx="41773" cy="50626"/>
            </a:xfrm>
            <a:custGeom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8" name="Google Shape;868;p55"/>
            <p:cNvSpPr/>
            <p:nvPr/>
          </p:nvSpPr>
          <p:spPr>
            <a:xfrm>
              <a:off x="574516" y="598186"/>
              <a:ext cx="64134" cy="54001"/>
            </a:xfrm>
            <a:custGeom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9" name="Google Shape;869;p55"/>
            <p:cNvSpPr/>
            <p:nvPr/>
          </p:nvSpPr>
          <p:spPr>
            <a:xfrm>
              <a:off x="1228469" y="714629"/>
              <a:ext cx="53163" cy="27846"/>
            </a:xfrm>
            <a:custGeom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" name="Google Shape;870;p55"/>
            <p:cNvSpPr/>
            <p:nvPr/>
          </p:nvSpPr>
          <p:spPr>
            <a:xfrm>
              <a:off x="1227212" y="705350"/>
              <a:ext cx="63011" cy="18704"/>
            </a:xfrm>
            <a:custGeom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1" name="Google Shape;871;p55"/>
            <p:cNvSpPr/>
            <p:nvPr/>
          </p:nvSpPr>
          <p:spPr>
            <a:xfrm>
              <a:off x="918948" y="616696"/>
              <a:ext cx="64277" cy="19436"/>
            </a:xfrm>
            <a:custGeom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2" name="Google Shape;872;p55"/>
            <p:cNvSpPr/>
            <p:nvPr/>
          </p:nvSpPr>
          <p:spPr>
            <a:xfrm>
              <a:off x="884239" y="705656"/>
              <a:ext cx="63903" cy="18704"/>
            </a:xfrm>
            <a:custGeom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3" name="Google Shape;873;p5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4" name="Google Shape;874;p55"/>
            <p:cNvSpPr/>
            <p:nvPr/>
          </p:nvSpPr>
          <p:spPr>
            <a:xfrm>
              <a:off x="1055174" y="609084"/>
              <a:ext cx="70006" cy="79986"/>
            </a:xfrm>
            <a:custGeom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5" name="Google Shape;875;p5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6" name="Google Shape;876;p5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7" name="Google Shape;877;p55"/>
            <p:cNvSpPr/>
            <p:nvPr/>
          </p:nvSpPr>
          <p:spPr>
            <a:xfrm>
              <a:off x="802598" y="635375"/>
              <a:ext cx="287565" cy="70887"/>
            </a:xfrm>
            <a:custGeom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8" name="Google Shape;878;p55"/>
            <p:cNvSpPr/>
            <p:nvPr/>
          </p:nvSpPr>
          <p:spPr>
            <a:xfrm>
              <a:off x="1144963" y="635375"/>
              <a:ext cx="287285" cy="70887"/>
            </a:xfrm>
            <a:custGeom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79" name="Google Shape;879;p55"/>
            <p:cNvSpPr/>
            <p:nvPr/>
          </p:nvSpPr>
          <p:spPr>
            <a:xfrm>
              <a:off x="1487048" y="635375"/>
              <a:ext cx="287565" cy="70887"/>
            </a:xfrm>
            <a:custGeom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0" name="Google Shape;880;p55"/>
            <p:cNvSpPr/>
            <p:nvPr/>
          </p:nvSpPr>
          <p:spPr>
            <a:xfrm>
              <a:off x="504546" y="635375"/>
              <a:ext cx="243250" cy="70887"/>
            </a:xfrm>
            <a:custGeom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1" name="Google Shape;881;p55"/>
            <p:cNvSpPr/>
            <p:nvPr/>
          </p:nvSpPr>
          <p:spPr>
            <a:xfrm>
              <a:off x="1829134" y="635375"/>
              <a:ext cx="303319" cy="70887"/>
            </a:xfrm>
            <a:custGeom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2" name="Google Shape;882;p55"/>
            <p:cNvSpPr/>
            <p:nvPr/>
          </p:nvSpPr>
          <p:spPr>
            <a:xfrm>
              <a:off x="1803471" y="635375"/>
              <a:ext cx="42587" cy="70887"/>
            </a:xfrm>
            <a:custGeom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3" name="Google Shape;883;p55"/>
            <p:cNvSpPr/>
            <p:nvPr/>
          </p:nvSpPr>
          <p:spPr>
            <a:xfrm>
              <a:off x="1461080" y="635375"/>
              <a:ext cx="42613" cy="70887"/>
            </a:xfrm>
            <a:custGeom>
              <a:rect l="l" t="t" r="r" b="b"/>
              <a:pathLst>
                <a:path w="1676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4" name="Google Shape;884;p55"/>
            <p:cNvSpPr/>
            <p:nvPr/>
          </p:nvSpPr>
          <p:spPr>
            <a:xfrm>
              <a:off x="1118994" y="635375"/>
              <a:ext cx="42613" cy="70887"/>
            </a:xfrm>
            <a:custGeom>
              <a:rect l="l" t="t" r="r" b="b"/>
              <a:pathLst>
                <a:path w="1676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5" name="Google Shape;885;p55"/>
            <p:cNvSpPr/>
            <p:nvPr/>
          </p:nvSpPr>
          <p:spPr>
            <a:xfrm>
              <a:off x="776629" y="635375"/>
              <a:ext cx="42613" cy="70887"/>
            </a:xfrm>
            <a:custGeom>
              <a:rect l="l" t="t" r="r" b="b"/>
              <a:pathLst>
                <a:path w="1676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6" name="Google Shape;886;p55"/>
            <p:cNvSpPr/>
            <p:nvPr/>
          </p:nvSpPr>
          <p:spPr>
            <a:xfrm>
              <a:off x="1612443" y="564866"/>
              <a:ext cx="196877" cy="105822"/>
            </a:xfrm>
            <a:custGeom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7" name="Google Shape;887;p55"/>
            <p:cNvSpPr/>
            <p:nvPr/>
          </p:nvSpPr>
          <p:spPr>
            <a:xfrm>
              <a:off x="1270078" y="564561"/>
              <a:ext cx="197156" cy="106127"/>
            </a:xfrm>
            <a:custGeom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8" name="Google Shape;888;p55"/>
            <p:cNvSpPr/>
            <p:nvPr/>
          </p:nvSpPr>
          <p:spPr>
            <a:xfrm>
              <a:off x="927993" y="564663"/>
              <a:ext cx="182291" cy="52060"/>
            </a:xfrm>
            <a:custGeom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89" name="Google Shape;889;p55"/>
            <p:cNvSpPr/>
            <p:nvPr/>
          </p:nvSpPr>
          <p:spPr>
            <a:xfrm>
              <a:off x="1111143" y="618174"/>
              <a:ext cx="2058" cy="3811"/>
            </a:xfrm>
            <a:custGeom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0" name="Google Shape;890;p55"/>
            <p:cNvSpPr/>
            <p:nvPr/>
          </p:nvSpPr>
          <p:spPr>
            <a:xfrm>
              <a:off x="1065050" y="624882"/>
              <a:ext cx="330" cy="610"/>
            </a:xfrm>
            <a:custGeom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1" name="Google Shape;891;p55"/>
            <p:cNvSpPr/>
            <p:nvPr/>
          </p:nvSpPr>
          <p:spPr>
            <a:xfrm>
              <a:off x="1069421" y="629836"/>
              <a:ext cx="610" cy="610"/>
            </a:xfrm>
            <a:custGeom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2" name="Google Shape;892;p55"/>
            <p:cNvSpPr/>
            <p:nvPr/>
          </p:nvSpPr>
          <p:spPr>
            <a:xfrm>
              <a:off x="1611275" y="616700"/>
              <a:ext cx="1194" cy="2083"/>
            </a:xfrm>
            <a:custGeom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3" name="Google Shape;893;p55"/>
            <p:cNvSpPr/>
            <p:nvPr/>
          </p:nvSpPr>
          <p:spPr>
            <a:xfrm>
              <a:off x="1603398" y="616700"/>
              <a:ext cx="63906" cy="18700"/>
            </a:xfrm>
            <a:custGeom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4" name="Google Shape;894;p55"/>
            <p:cNvSpPr/>
            <p:nvPr/>
          </p:nvSpPr>
          <p:spPr>
            <a:xfrm>
              <a:off x="1603398" y="616700"/>
              <a:ext cx="63906" cy="18700"/>
            </a:xfrm>
            <a:custGeom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5" name="Google Shape;895;p55"/>
            <p:cNvSpPr/>
            <p:nvPr/>
          </p:nvSpPr>
          <p:spPr>
            <a:xfrm>
              <a:off x="1268909" y="616700"/>
              <a:ext cx="1194" cy="2083"/>
            </a:xfrm>
            <a:custGeom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6" name="Google Shape;896;p55"/>
            <p:cNvSpPr/>
            <p:nvPr/>
          </p:nvSpPr>
          <p:spPr>
            <a:xfrm>
              <a:off x="1322269" y="616700"/>
              <a:ext cx="2643" cy="2083"/>
            </a:xfrm>
            <a:custGeom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7" name="Google Shape;897;p55"/>
            <p:cNvSpPr/>
            <p:nvPr/>
          </p:nvSpPr>
          <p:spPr>
            <a:xfrm>
              <a:off x="1261312" y="616700"/>
              <a:ext cx="63906" cy="18700"/>
            </a:xfrm>
            <a:custGeom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8" name="Google Shape;898;p55"/>
            <p:cNvSpPr/>
            <p:nvPr/>
          </p:nvSpPr>
          <p:spPr>
            <a:xfrm>
              <a:off x="1261312" y="616700"/>
              <a:ext cx="63906" cy="18700"/>
            </a:xfrm>
            <a:custGeom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899" name="Google Shape;899;p55"/>
            <p:cNvSpPr/>
            <p:nvPr/>
          </p:nvSpPr>
          <p:spPr>
            <a:xfrm>
              <a:off x="1065635" y="625466"/>
              <a:ext cx="3811" cy="4395"/>
            </a:xfrm>
            <a:custGeom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0" name="Google Shape;900;p55"/>
            <p:cNvSpPr/>
            <p:nvPr/>
          </p:nvSpPr>
          <p:spPr>
            <a:xfrm>
              <a:off x="1110254" y="616700"/>
              <a:ext cx="915" cy="1499"/>
            </a:xfrm>
            <a:custGeom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1" name="Google Shape;901;p55"/>
            <p:cNvSpPr/>
            <p:nvPr/>
          </p:nvSpPr>
          <p:spPr>
            <a:xfrm>
              <a:off x="1055141" y="616700"/>
              <a:ext cx="9935" cy="8207"/>
            </a:xfrm>
            <a:custGeom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2" name="Google Shape;902;p55"/>
            <p:cNvSpPr/>
            <p:nvPr/>
          </p:nvSpPr>
          <p:spPr>
            <a:xfrm>
              <a:off x="1069726" y="630421"/>
              <a:ext cx="3811" cy="4980"/>
            </a:xfrm>
            <a:custGeom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3" name="Google Shape;903;p55"/>
            <p:cNvSpPr/>
            <p:nvPr/>
          </p:nvSpPr>
          <p:spPr>
            <a:xfrm>
              <a:off x="1055142" y="616696"/>
              <a:ext cx="70005" cy="54002"/>
            </a:xfrm>
            <a:custGeom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4" name="Google Shape;904;p55"/>
            <p:cNvSpPr/>
            <p:nvPr/>
          </p:nvSpPr>
          <p:spPr>
            <a:xfrm>
              <a:off x="926519" y="616700"/>
              <a:ext cx="1194" cy="2083"/>
            </a:xfrm>
            <a:custGeom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5" name="Google Shape;905;p55"/>
            <p:cNvSpPr/>
            <p:nvPr/>
          </p:nvSpPr>
          <p:spPr>
            <a:xfrm>
              <a:off x="980183" y="616700"/>
              <a:ext cx="2668" cy="2083"/>
            </a:xfrm>
            <a:custGeom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6" name="Google Shape;906;p55"/>
            <p:cNvSpPr/>
            <p:nvPr/>
          </p:nvSpPr>
          <p:spPr>
            <a:xfrm>
              <a:off x="585043" y="564612"/>
              <a:ext cx="197741" cy="106076"/>
            </a:xfrm>
            <a:custGeom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7" name="Google Shape;907;p55"/>
            <p:cNvSpPr/>
            <p:nvPr/>
          </p:nvSpPr>
          <p:spPr>
            <a:xfrm>
              <a:off x="1288449" y="710331"/>
              <a:ext cx="25" cy="25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8" name="Google Shape;908;p55"/>
            <p:cNvSpPr/>
            <p:nvPr/>
          </p:nvSpPr>
          <p:spPr>
            <a:xfrm>
              <a:off x="1084006" y="670668"/>
              <a:ext cx="197766" cy="106076"/>
            </a:xfrm>
            <a:custGeom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09" name="Google Shape;909;p55"/>
            <p:cNvSpPr/>
            <p:nvPr/>
          </p:nvSpPr>
          <p:spPr>
            <a:xfrm>
              <a:off x="946364" y="710331"/>
              <a:ext cx="25" cy="25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0" name="Google Shape;910;p55"/>
            <p:cNvSpPr/>
            <p:nvPr/>
          </p:nvSpPr>
          <p:spPr>
            <a:xfrm>
              <a:off x="741920" y="670668"/>
              <a:ext cx="197766" cy="106076"/>
            </a:xfrm>
            <a:custGeom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1" name="Google Shape;911;p55"/>
            <p:cNvSpPr/>
            <p:nvPr/>
          </p:nvSpPr>
          <p:spPr>
            <a:xfrm>
              <a:off x="1425812" y="670668"/>
              <a:ext cx="198046" cy="106330"/>
            </a:xfrm>
            <a:custGeom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2" name="Google Shape;912;p55"/>
            <p:cNvSpPr/>
            <p:nvPr/>
          </p:nvSpPr>
          <p:spPr>
            <a:xfrm>
              <a:off x="1629646" y="711500"/>
              <a:ext cx="610" cy="1474"/>
            </a:xfrm>
            <a:custGeom>
              <a:rect l="l" t="t" r="r" b="b"/>
              <a:pathLst>
                <a:path w="24" h="57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3" name="Google Shape;913;p55"/>
            <p:cNvSpPr/>
            <p:nvPr/>
          </p:nvSpPr>
          <p:spPr>
            <a:xfrm>
              <a:off x="1768177" y="670668"/>
              <a:ext cx="211157" cy="106254"/>
            </a:xfrm>
            <a:custGeom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4" name="Google Shape;914;p55"/>
            <p:cNvSpPr/>
            <p:nvPr/>
          </p:nvSpPr>
          <p:spPr>
            <a:xfrm>
              <a:off x="576505" y="617292"/>
              <a:ext cx="63011" cy="18116"/>
            </a:xfrm>
            <a:custGeom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15" name="Google Shape;915;p55"/>
            <p:cNvSpPr/>
            <p:nvPr/>
          </p:nvSpPr>
          <p:spPr>
            <a:xfrm>
              <a:off x="1569857" y="705656"/>
              <a:ext cx="63017" cy="18116"/>
            </a:xfrm>
            <a:custGeom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916" name="Google Shape;916;p5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17" name="Google Shape;917;p55"/>
            <p:cNvSpPr/>
            <p:nvPr/>
          </p:nvSpPr>
          <p:spPr>
            <a:xfrm>
              <a:off x="3564075" y="2382687"/>
              <a:ext cx="279392" cy="38541"/>
            </a:xfrm>
            <a:custGeom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918" name="Google Shape;918;p5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19" name="Google Shape;919;p5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l="l" t="t" r="r" b="b"/>
                <a:pathLst>
                  <a:path w="4305" h="3682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l="l" t="t" r="r" b="b"/>
                <a:pathLst>
                  <a:path w="1176" h="1006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" name="Google Shape;923;p5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24" name="Google Shape;924;p5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l="l" t="t" r="r" b="b"/>
                <a:pathLst>
                  <a:path w="1134" h="3989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l="l" t="t" r="r" b="b"/>
                <a:pathLst>
                  <a:path w="1176" h="1006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" name="Google Shape;928;p5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29" name="Google Shape;929;p55"/>
            <p:cNvSpPr/>
            <p:nvPr/>
          </p:nvSpPr>
          <p:spPr>
            <a:xfrm>
              <a:off x="4592170" y="5169625"/>
              <a:ext cx="45100" cy="52300"/>
            </a:xfrm>
            <a:custGeom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30" name="Google Shape;930;p55"/>
            <p:cNvSpPr/>
            <p:nvPr/>
          </p:nvSpPr>
          <p:spPr>
            <a:xfrm>
              <a:off x="4535534" y="5181700"/>
              <a:ext cx="57525" cy="28150"/>
            </a:xfrm>
            <a:custGeom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31" name="Google Shape;931;p55"/>
            <p:cNvSpPr/>
            <p:nvPr/>
          </p:nvSpPr>
          <p:spPr>
            <a:xfrm>
              <a:off x="4535175" y="5181700"/>
              <a:ext cx="23650" cy="44200"/>
            </a:xfrm>
            <a:custGeom>
              <a:rect l="l" t="t" r="r" b="b"/>
              <a:pathLst>
                <a:path w="944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932" name="Google Shape;932;p55"/>
            <p:cNvSpPr/>
            <p:nvPr/>
          </p:nvSpPr>
          <p:spPr>
            <a:xfrm>
              <a:off x="4458420" y="5197375"/>
              <a:ext cx="100625" cy="28525"/>
            </a:xfrm>
            <a:custGeom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5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34" name="Google Shape;934;p5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35" name="Google Shape;935;p5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l="l" t="t" r="r" b="b"/>
                <a:pathLst>
                  <a:path w="4127" h="7760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l="l" t="t" r="r" b="b"/>
                <a:pathLst>
                  <a:path w="3181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" name="Google Shape;939;p5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40" name="Google Shape;940;p5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l="l" t="t" r="r" b="b"/>
                <a:pathLst>
                  <a:path w="3391" h="7617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" name="Google Shape;943;p5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944" name="Google Shape;944;p5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5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948" name="Google Shape;948;p5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" name="Google Shape;952;p5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953" name="Google Shape;953;p5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l="l" t="t" r="r" b="b"/>
                <a:pathLst>
                  <a:path w="7199" h="6665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5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957" name="Google Shape;957;p5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9" name="Google Shape;959;p5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960" name="Google Shape;960;p5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961" name="Google Shape;961;p5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5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5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" name="Google Shape;994;p5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995" name="Google Shape;995;p5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2" name="Google Shape;1002;p5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03" name="Google Shape;1003;p55"/>
            <p:cNvSpPr/>
            <p:nvPr/>
          </p:nvSpPr>
          <p:spPr>
            <a:xfrm>
              <a:off x="5023100" y="253750"/>
              <a:ext cx="255000" cy="193950"/>
            </a:xfrm>
            <a:custGeom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04" name="Google Shape;1004;p55"/>
            <p:cNvSpPr/>
            <p:nvPr/>
          </p:nvSpPr>
          <p:spPr>
            <a:xfrm>
              <a:off x="5023100" y="253800"/>
              <a:ext cx="254625" cy="147150"/>
            </a:xfrm>
            <a:custGeom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05" name="Google Shape;1005;p55"/>
            <p:cNvSpPr/>
            <p:nvPr/>
          </p:nvSpPr>
          <p:spPr>
            <a:xfrm>
              <a:off x="5045475" y="266950"/>
              <a:ext cx="209725" cy="121200"/>
            </a:xfrm>
            <a:custGeom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06" name="Google Shape;1006;p55"/>
            <p:cNvSpPr/>
            <p:nvPr/>
          </p:nvSpPr>
          <p:spPr>
            <a:xfrm>
              <a:off x="5072325" y="282825"/>
              <a:ext cx="155650" cy="90000"/>
            </a:xfrm>
            <a:custGeom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07" name="Google Shape;1007;p55"/>
            <p:cNvSpPr/>
            <p:nvPr/>
          </p:nvSpPr>
          <p:spPr>
            <a:xfrm>
              <a:off x="5090725" y="296850"/>
              <a:ext cx="118500" cy="62325"/>
            </a:xfrm>
            <a:custGeom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08" name="Google Shape;1008;p55"/>
            <p:cNvSpPr/>
            <p:nvPr/>
          </p:nvSpPr>
          <p:spPr>
            <a:xfrm>
              <a:off x="5121025" y="311675"/>
              <a:ext cx="57725" cy="33200"/>
            </a:xfrm>
            <a:custGeom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5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10" name="Google Shape;1010;p55"/>
            <p:cNvSpPr/>
            <p:nvPr/>
          </p:nvSpPr>
          <p:spPr>
            <a:xfrm>
              <a:off x="3519500" y="424200"/>
              <a:ext cx="57350" cy="34825"/>
            </a:xfrm>
            <a:custGeom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11" name="Google Shape;1011;p55"/>
            <p:cNvSpPr/>
            <p:nvPr/>
          </p:nvSpPr>
          <p:spPr>
            <a:xfrm>
              <a:off x="3464675" y="262275"/>
              <a:ext cx="112175" cy="196750"/>
            </a:xfrm>
            <a:custGeom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12" name="Google Shape;1012;p55"/>
            <p:cNvSpPr/>
            <p:nvPr/>
          </p:nvSpPr>
          <p:spPr>
            <a:xfrm>
              <a:off x="3431675" y="308075"/>
              <a:ext cx="33025" cy="148600"/>
            </a:xfrm>
            <a:custGeom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13" name="Google Shape;1013;p55"/>
            <p:cNvSpPr/>
            <p:nvPr/>
          </p:nvSpPr>
          <p:spPr>
            <a:xfrm>
              <a:off x="3431675" y="243350"/>
              <a:ext cx="145175" cy="83675"/>
            </a:xfrm>
            <a:custGeom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5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15" name="Google Shape;1015;p55"/>
            <p:cNvSpPr/>
            <p:nvPr/>
          </p:nvSpPr>
          <p:spPr>
            <a:xfrm>
              <a:off x="3791950" y="256150"/>
              <a:ext cx="154900" cy="142100"/>
            </a:xfrm>
            <a:custGeom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16" name="Google Shape;1016;p55"/>
            <p:cNvSpPr/>
            <p:nvPr/>
          </p:nvSpPr>
          <p:spPr>
            <a:xfrm>
              <a:off x="3782200" y="328275"/>
              <a:ext cx="178350" cy="123525"/>
            </a:xfrm>
            <a:custGeom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17" name="Google Shape;1017;p55"/>
            <p:cNvSpPr/>
            <p:nvPr/>
          </p:nvSpPr>
          <p:spPr>
            <a:xfrm>
              <a:off x="3815200" y="276075"/>
              <a:ext cx="145175" cy="175725"/>
            </a:xfrm>
            <a:custGeom>
              <a:rect l="l" t="t" r="r" b="b"/>
              <a:pathLst>
                <a:path w="5807" h="7027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18" name="Google Shape;1018;p5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19" name="Google Shape;1019;p5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20" name="Google Shape;1020;p5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l="l" t="t" r="r" b="b"/>
                <a:pathLst>
                  <a:path w="1032" h="2034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2" name="Google Shape;1022;p5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23" name="Google Shape;1023;p5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" name="Google Shape;1025;p5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26" name="Google Shape;1026;p5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l="l" t="t" r="r" b="b"/>
                <a:pathLst>
                  <a:path w="6795" h="3787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9" name="Google Shape;1029;p5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30" name="Google Shape;1030;p5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31" name="Google Shape;1031;p5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l="l" t="t" r="r" b="b"/>
                <a:pathLst>
                  <a:path w="1227" h="3303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l="l" t="t" r="r" b="b"/>
                <a:pathLst>
                  <a:path w="3073" h="3787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" name="Google Shape;1034;p5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35" name="Google Shape;1035;p5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l="l" t="t" r="r" b="b"/>
                <a:pathLst>
                  <a:path w="3074" h="3779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" name="Google Shape;1038;p5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39" name="Google Shape;1039;p5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1" name="Google Shape;1041;p5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42" name="Google Shape;1042;p55"/>
            <p:cNvSpPr/>
            <p:nvPr/>
          </p:nvSpPr>
          <p:spPr>
            <a:xfrm>
              <a:off x="2552500" y="700650"/>
              <a:ext cx="137600" cy="113225"/>
            </a:xfrm>
            <a:custGeom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2621550" y="700600"/>
              <a:ext cx="68550" cy="113275"/>
            </a:xfrm>
            <a:custGeom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4" name="Google Shape;1044;p55"/>
            <p:cNvSpPr/>
            <p:nvPr/>
          </p:nvSpPr>
          <p:spPr>
            <a:xfrm>
              <a:off x="2546375" y="700650"/>
              <a:ext cx="150200" cy="95375"/>
            </a:xfrm>
            <a:custGeom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5" name="Google Shape;1045;p55"/>
            <p:cNvSpPr/>
            <p:nvPr/>
          </p:nvSpPr>
          <p:spPr>
            <a:xfrm>
              <a:off x="2579900" y="716125"/>
              <a:ext cx="83150" cy="47975"/>
            </a:xfrm>
            <a:custGeom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2578450" y="716125"/>
              <a:ext cx="86050" cy="27250"/>
            </a:xfrm>
            <a:custGeom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7" name="Google Shape;1047;p55"/>
            <p:cNvSpPr/>
            <p:nvPr/>
          </p:nvSpPr>
          <p:spPr>
            <a:xfrm>
              <a:off x="2438550" y="774775"/>
              <a:ext cx="165350" cy="96875"/>
            </a:xfrm>
            <a:custGeom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8" name="Google Shape;1048;p55"/>
            <p:cNvSpPr/>
            <p:nvPr/>
          </p:nvSpPr>
          <p:spPr>
            <a:xfrm>
              <a:off x="2431875" y="774700"/>
              <a:ext cx="172025" cy="79100"/>
            </a:xfrm>
            <a:custGeom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49" name="Google Shape;1049;p55"/>
            <p:cNvSpPr/>
            <p:nvPr/>
          </p:nvSpPr>
          <p:spPr>
            <a:xfrm>
              <a:off x="2465400" y="790225"/>
              <a:ext cx="83150" cy="48175"/>
            </a:xfrm>
            <a:custGeom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50" name="Google Shape;1050;p55"/>
            <p:cNvSpPr/>
            <p:nvPr/>
          </p:nvSpPr>
          <p:spPr>
            <a:xfrm>
              <a:off x="2464150" y="790225"/>
              <a:ext cx="85850" cy="27425"/>
            </a:xfrm>
            <a:custGeom>
              <a:rect l="l" t="t" r="r" b="b"/>
              <a:pathLst>
                <a:path w="3433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51" name="Google Shape;1051;p55"/>
            <p:cNvSpPr/>
            <p:nvPr/>
          </p:nvSpPr>
          <p:spPr>
            <a:xfrm>
              <a:off x="2552325" y="832225"/>
              <a:ext cx="137050" cy="113225"/>
            </a:xfrm>
            <a:custGeom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52" name="Google Shape;1052;p55"/>
            <p:cNvSpPr/>
            <p:nvPr/>
          </p:nvSpPr>
          <p:spPr>
            <a:xfrm>
              <a:off x="2545650" y="832225"/>
              <a:ext cx="150575" cy="95375"/>
            </a:xfrm>
            <a:custGeom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53" name="Google Shape;1053;p55"/>
            <p:cNvSpPr/>
            <p:nvPr/>
          </p:nvSpPr>
          <p:spPr>
            <a:xfrm>
              <a:off x="2575225" y="863975"/>
              <a:ext cx="91250" cy="48175"/>
            </a:xfrm>
            <a:custGeom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54" name="Google Shape;1054;p55"/>
            <p:cNvSpPr/>
            <p:nvPr/>
          </p:nvSpPr>
          <p:spPr>
            <a:xfrm>
              <a:off x="2577925" y="863975"/>
              <a:ext cx="85850" cy="27425"/>
            </a:xfrm>
            <a:custGeom>
              <a:rect l="l" t="t" r="r" b="b"/>
              <a:pathLst>
                <a:path w="3433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5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056" name="Google Shape;1056;p5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057" name="Google Shape;1057;p5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" name="Google Shape;1060;p5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061" name="Google Shape;1061;p5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4" name="Google Shape;1064;p5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065" name="Google Shape;1065;p5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8" name="Google Shape;1068;p5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069" name="Google Shape;1069;p55"/>
            <p:cNvSpPr/>
            <p:nvPr/>
          </p:nvSpPr>
          <p:spPr>
            <a:xfrm>
              <a:off x="3506875" y="724175"/>
              <a:ext cx="266525" cy="247350"/>
            </a:xfrm>
            <a:custGeom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0" name="Google Shape;1070;p55"/>
            <p:cNvSpPr/>
            <p:nvPr/>
          </p:nvSpPr>
          <p:spPr>
            <a:xfrm>
              <a:off x="3516425" y="724225"/>
              <a:ext cx="256975" cy="247400"/>
            </a:xfrm>
            <a:custGeom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3558800" y="832225"/>
              <a:ext cx="111450" cy="57175"/>
            </a:xfrm>
            <a:custGeom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2" name="Google Shape;1072;p55"/>
            <p:cNvSpPr/>
            <p:nvPr/>
          </p:nvSpPr>
          <p:spPr>
            <a:xfrm>
              <a:off x="3553225" y="766250"/>
              <a:ext cx="77725" cy="107475"/>
            </a:xfrm>
            <a:custGeom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3" name="Google Shape;1073;p55"/>
            <p:cNvSpPr/>
            <p:nvPr/>
          </p:nvSpPr>
          <p:spPr>
            <a:xfrm>
              <a:off x="3630925" y="766250"/>
              <a:ext cx="51775" cy="118850"/>
            </a:xfrm>
            <a:custGeom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4" name="Google Shape;1074;p55"/>
            <p:cNvSpPr/>
            <p:nvPr/>
          </p:nvSpPr>
          <p:spPr>
            <a:xfrm>
              <a:off x="3590550" y="832225"/>
              <a:ext cx="62575" cy="32075"/>
            </a:xfrm>
            <a:custGeom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5" name="Google Shape;1075;p55"/>
            <p:cNvSpPr/>
            <p:nvPr/>
          </p:nvSpPr>
          <p:spPr>
            <a:xfrm>
              <a:off x="3587300" y="795100"/>
              <a:ext cx="43650" cy="60425"/>
            </a:xfrm>
            <a:custGeom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6" name="Google Shape;1076;p55"/>
            <p:cNvSpPr/>
            <p:nvPr/>
          </p:nvSpPr>
          <p:spPr>
            <a:xfrm>
              <a:off x="3630925" y="795100"/>
              <a:ext cx="29050" cy="66725"/>
            </a:xfrm>
            <a:custGeom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7" name="Google Shape;1077;p55"/>
            <p:cNvSpPr/>
            <p:nvPr/>
          </p:nvSpPr>
          <p:spPr>
            <a:xfrm>
              <a:off x="3611275" y="832225"/>
              <a:ext cx="30500" cy="15550"/>
            </a:xfrm>
            <a:custGeom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8" name="Google Shape;1078;p55"/>
            <p:cNvSpPr/>
            <p:nvPr/>
          </p:nvSpPr>
          <p:spPr>
            <a:xfrm>
              <a:off x="3609825" y="814200"/>
              <a:ext cx="21125" cy="29250"/>
            </a:xfrm>
            <a:custGeom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79" name="Google Shape;1079;p55"/>
            <p:cNvSpPr/>
            <p:nvPr/>
          </p:nvSpPr>
          <p:spPr>
            <a:xfrm>
              <a:off x="3630925" y="814200"/>
              <a:ext cx="14275" cy="32475"/>
            </a:xfrm>
            <a:custGeom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080;p5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081" name="Google Shape;1081;p55"/>
            <p:cNvSpPr/>
            <p:nvPr/>
          </p:nvSpPr>
          <p:spPr>
            <a:xfrm>
              <a:off x="3608400" y="252825"/>
              <a:ext cx="151125" cy="222250"/>
            </a:xfrm>
            <a:custGeom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2" name="Google Shape;1082;p55"/>
            <p:cNvSpPr/>
            <p:nvPr/>
          </p:nvSpPr>
          <p:spPr>
            <a:xfrm>
              <a:off x="3608575" y="278125"/>
              <a:ext cx="108375" cy="196950"/>
            </a:xfrm>
            <a:custGeom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5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084" name="Google Shape;1084;p55"/>
            <p:cNvSpPr/>
            <p:nvPr/>
          </p:nvSpPr>
          <p:spPr>
            <a:xfrm>
              <a:off x="1495035" y="2279744"/>
              <a:ext cx="70542" cy="60010"/>
            </a:xfrm>
            <a:custGeom>
              <a:rect l="l" t="t" r="r" b="b"/>
              <a:pathLst>
                <a:path w="4374" h="3720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5" name="Google Shape;1085;p55"/>
            <p:cNvSpPr/>
            <p:nvPr/>
          </p:nvSpPr>
          <p:spPr>
            <a:xfrm>
              <a:off x="1474296" y="2204175"/>
              <a:ext cx="150147" cy="82831"/>
            </a:xfrm>
            <a:custGeom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6" name="Google Shape;1086;p55"/>
            <p:cNvSpPr/>
            <p:nvPr/>
          </p:nvSpPr>
          <p:spPr>
            <a:xfrm>
              <a:off x="1431916" y="2280695"/>
              <a:ext cx="63317" cy="71461"/>
            </a:xfrm>
            <a:custGeom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7" name="Google Shape;1087;p55"/>
            <p:cNvSpPr/>
            <p:nvPr/>
          </p:nvSpPr>
          <p:spPr>
            <a:xfrm>
              <a:off x="1339381" y="2205723"/>
              <a:ext cx="155856" cy="93685"/>
            </a:xfrm>
            <a:custGeom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8" name="Google Shape;1088;p55"/>
            <p:cNvSpPr/>
            <p:nvPr/>
          </p:nvSpPr>
          <p:spPr>
            <a:xfrm>
              <a:off x="1626257" y="2331397"/>
              <a:ext cx="1129" cy="3161"/>
            </a:xfrm>
            <a:custGeom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89" name="Google Shape;1089;p55"/>
            <p:cNvSpPr/>
            <p:nvPr/>
          </p:nvSpPr>
          <p:spPr>
            <a:xfrm>
              <a:off x="1627564" y="2335477"/>
              <a:ext cx="758" cy="3338"/>
            </a:xfrm>
            <a:custGeom>
              <a:rect l="l" t="t" r="r" b="b"/>
              <a:pathLst>
                <a:path w="47" h="206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0" name="Google Shape;1090;p55"/>
            <p:cNvSpPr/>
            <p:nvPr/>
          </p:nvSpPr>
          <p:spPr>
            <a:xfrm>
              <a:off x="1629047" y="2343250"/>
              <a:ext cx="194" cy="3532"/>
            </a:xfrm>
            <a:custGeom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1" name="Google Shape;1091;p55"/>
            <p:cNvSpPr/>
            <p:nvPr/>
          </p:nvSpPr>
          <p:spPr>
            <a:xfrm>
              <a:off x="1628483" y="2339364"/>
              <a:ext cx="387" cy="3161"/>
            </a:xfrm>
            <a:custGeom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2" name="Google Shape;1092;p55"/>
            <p:cNvSpPr/>
            <p:nvPr/>
          </p:nvSpPr>
          <p:spPr>
            <a:xfrm>
              <a:off x="1616275" y="2316045"/>
              <a:ext cx="2790" cy="3338"/>
            </a:xfrm>
            <a:custGeom>
              <a:rect l="l" t="t" r="r" b="b"/>
              <a:pathLst>
                <a:path w="173" h="206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3" name="Google Shape;1093;p55"/>
            <p:cNvSpPr/>
            <p:nvPr/>
          </p:nvSpPr>
          <p:spPr>
            <a:xfrm>
              <a:off x="1619597" y="2320109"/>
              <a:ext cx="2419" cy="3355"/>
            </a:xfrm>
            <a:custGeom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4" name="Google Shape;1094;p55"/>
            <p:cNvSpPr/>
            <p:nvPr/>
          </p:nvSpPr>
          <p:spPr>
            <a:xfrm>
              <a:off x="1624419" y="2327704"/>
              <a:ext cx="1484" cy="3338"/>
            </a:xfrm>
            <a:custGeom>
              <a:rect l="l" t="t" r="r" b="b"/>
              <a:pathLst>
                <a:path w="92" h="206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5" name="Google Shape;1095;p55"/>
            <p:cNvSpPr/>
            <p:nvPr/>
          </p:nvSpPr>
          <p:spPr>
            <a:xfrm>
              <a:off x="1622000" y="2323624"/>
              <a:ext cx="1871" cy="3161"/>
            </a:xfrm>
            <a:custGeom>
              <a:rect l="l" t="t" r="r" b="b"/>
              <a:pathLst>
                <a:path w="115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6" name="Google Shape;1096;p55"/>
            <p:cNvSpPr/>
            <p:nvPr/>
          </p:nvSpPr>
          <p:spPr>
            <a:xfrm>
              <a:off x="1565557" y="2219608"/>
              <a:ext cx="167162" cy="96459"/>
            </a:xfrm>
            <a:custGeom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7" name="Google Shape;1097;p55"/>
            <p:cNvSpPr/>
            <p:nvPr/>
          </p:nvSpPr>
          <p:spPr>
            <a:xfrm>
              <a:off x="1565363" y="2286985"/>
              <a:ext cx="50931" cy="81831"/>
            </a:xfrm>
            <a:custGeom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8" name="Google Shape;1098;p55"/>
            <p:cNvSpPr/>
            <p:nvPr/>
          </p:nvSpPr>
          <p:spPr>
            <a:xfrm>
              <a:off x="1399711" y="2299386"/>
              <a:ext cx="32223" cy="73316"/>
            </a:xfrm>
            <a:custGeom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099" name="Google Shape;1099;p55"/>
            <p:cNvSpPr/>
            <p:nvPr/>
          </p:nvSpPr>
          <p:spPr>
            <a:xfrm>
              <a:off x="1270698" y="2245894"/>
              <a:ext cx="161243" cy="90153"/>
            </a:xfrm>
            <a:custGeom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0" name="Google Shape;1100;p55"/>
            <p:cNvSpPr/>
            <p:nvPr/>
          </p:nvSpPr>
          <p:spPr>
            <a:xfrm>
              <a:off x="1270521" y="2367489"/>
              <a:ext cx="16" cy="387"/>
            </a:xfrm>
            <a:custGeom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1" name="Google Shape;1101;p55"/>
            <p:cNvSpPr/>
            <p:nvPr/>
          </p:nvSpPr>
          <p:spPr>
            <a:xfrm>
              <a:off x="1398969" y="2338622"/>
              <a:ext cx="210" cy="935"/>
            </a:xfrm>
            <a:custGeom>
              <a:rect l="l" t="t" r="r" b="b"/>
              <a:pathLst>
                <a:path w="13" h="57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2" name="Google Shape;1102;p55"/>
            <p:cNvSpPr/>
            <p:nvPr/>
          </p:nvSpPr>
          <p:spPr>
            <a:xfrm>
              <a:off x="1398421" y="2343799"/>
              <a:ext cx="16" cy="1129"/>
            </a:xfrm>
            <a:custGeom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3" name="Google Shape;1103;p55"/>
            <p:cNvSpPr/>
            <p:nvPr/>
          </p:nvSpPr>
          <p:spPr>
            <a:xfrm>
              <a:off x="1398598" y="2341219"/>
              <a:ext cx="210" cy="935"/>
            </a:xfrm>
            <a:custGeom>
              <a:rect l="l" t="t" r="r" b="b"/>
              <a:pathLst>
                <a:path w="13" h="57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4" name="Google Shape;1104;p55"/>
            <p:cNvSpPr/>
            <p:nvPr/>
          </p:nvSpPr>
          <p:spPr>
            <a:xfrm>
              <a:off x="1272746" y="2374536"/>
              <a:ext cx="1129" cy="2790"/>
            </a:xfrm>
            <a:custGeom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5" name="Google Shape;1105;p55"/>
            <p:cNvSpPr/>
            <p:nvPr/>
          </p:nvSpPr>
          <p:spPr>
            <a:xfrm>
              <a:off x="1271069" y="2369343"/>
              <a:ext cx="1129" cy="3725"/>
            </a:xfrm>
            <a:custGeom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6" name="Google Shape;1106;p55"/>
            <p:cNvSpPr/>
            <p:nvPr/>
          </p:nvSpPr>
          <p:spPr>
            <a:xfrm>
              <a:off x="1616275" y="2316045"/>
              <a:ext cx="12967" cy="57204"/>
            </a:xfrm>
            <a:custGeom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7" name="Google Shape;1107;p55"/>
            <p:cNvSpPr/>
            <p:nvPr/>
          </p:nvSpPr>
          <p:spPr>
            <a:xfrm>
              <a:off x="1756754" y="2347314"/>
              <a:ext cx="3161" cy="74251"/>
            </a:xfrm>
            <a:custGeom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8" name="Google Shape;1108;p55"/>
            <p:cNvSpPr/>
            <p:nvPr/>
          </p:nvSpPr>
          <p:spPr>
            <a:xfrm>
              <a:off x="1616082" y="2281792"/>
              <a:ext cx="144212" cy="87024"/>
            </a:xfrm>
            <a:custGeom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09" name="Google Shape;1109;p55"/>
            <p:cNvSpPr/>
            <p:nvPr/>
          </p:nvSpPr>
          <p:spPr>
            <a:xfrm>
              <a:off x="1267553" y="2345847"/>
              <a:ext cx="27239" cy="118102"/>
            </a:xfrm>
            <a:custGeom>
              <a:rect l="l" t="t" r="r" b="b"/>
              <a:pathLst>
                <a:path w="1689" h="7322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0" name="Google Shape;1110;p55"/>
            <p:cNvSpPr/>
            <p:nvPr/>
          </p:nvSpPr>
          <p:spPr>
            <a:xfrm>
              <a:off x="1267747" y="2324189"/>
              <a:ext cx="143277" cy="87008"/>
            </a:xfrm>
            <a:custGeom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1" name="Google Shape;1111;p55"/>
            <p:cNvSpPr/>
            <p:nvPr/>
          </p:nvSpPr>
          <p:spPr>
            <a:xfrm>
              <a:off x="1309386" y="2425432"/>
              <a:ext cx="11499" cy="9080"/>
            </a:xfrm>
            <a:custGeom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2" name="Google Shape;1112;p55"/>
            <p:cNvSpPr/>
            <p:nvPr/>
          </p:nvSpPr>
          <p:spPr>
            <a:xfrm>
              <a:off x="1294775" y="2411176"/>
              <a:ext cx="9257" cy="9644"/>
            </a:xfrm>
            <a:custGeom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3" name="Google Shape;1113;p55"/>
            <p:cNvSpPr/>
            <p:nvPr/>
          </p:nvSpPr>
          <p:spPr>
            <a:xfrm>
              <a:off x="1688087" y="2368795"/>
              <a:ext cx="68864" cy="131439"/>
            </a:xfrm>
            <a:custGeom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4" name="Google Shape;1114;p55"/>
            <p:cNvSpPr/>
            <p:nvPr/>
          </p:nvSpPr>
          <p:spPr>
            <a:xfrm>
              <a:off x="1595730" y="2356765"/>
              <a:ext cx="161227" cy="90524"/>
            </a:xfrm>
            <a:custGeom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5" name="Google Shape;1115;p55"/>
            <p:cNvSpPr/>
            <p:nvPr/>
          </p:nvSpPr>
          <p:spPr>
            <a:xfrm>
              <a:off x="1294775" y="2411176"/>
              <a:ext cx="107925" cy="115150"/>
            </a:xfrm>
            <a:custGeom>
              <a:rect l="l" t="t" r="r" b="b"/>
              <a:pathLst>
                <a:path w="6691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6" name="Google Shape;1116;p55"/>
            <p:cNvSpPr/>
            <p:nvPr/>
          </p:nvSpPr>
          <p:spPr>
            <a:xfrm>
              <a:off x="1294775" y="2376745"/>
              <a:ext cx="166597" cy="96636"/>
            </a:xfrm>
            <a:custGeom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7" name="Google Shape;1117;p55"/>
            <p:cNvSpPr/>
            <p:nvPr/>
          </p:nvSpPr>
          <p:spPr>
            <a:xfrm>
              <a:off x="1532046" y="2393969"/>
              <a:ext cx="156243" cy="93491"/>
            </a:xfrm>
            <a:custGeom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8" name="Google Shape;1118;p55"/>
            <p:cNvSpPr/>
            <p:nvPr/>
          </p:nvSpPr>
          <p:spPr>
            <a:xfrm>
              <a:off x="1552785" y="2447461"/>
              <a:ext cx="135503" cy="92749"/>
            </a:xfrm>
            <a:custGeom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19" name="Google Shape;1119;p55"/>
            <p:cNvSpPr/>
            <p:nvPr/>
          </p:nvSpPr>
          <p:spPr>
            <a:xfrm>
              <a:off x="1402307" y="2473553"/>
              <a:ext cx="150502" cy="68381"/>
            </a:xfrm>
            <a:custGeom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0" name="Google Shape;1120;p55"/>
            <p:cNvSpPr/>
            <p:nvPr/>
          </p:nvSpPr>
          <p:spPr>
            <a:xfrm>
              <a:off x="1402485" y="2405999"/>
              <a:ext cx="150502" cy="83186"/>
            </a:xfrm>
            <a:custGeom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121" name="Google Shape;1121;p5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22" name="Google Shape;1122;p55"/>
            <p:cNvSpPr/>
            <p:nvPr/>
          </p:nvSpPr>
          <p:spPr>
            <a:xfrm>
              <a:off x="1971810" y="2368609"/>
              <a:ext cx="8725" cy="8886"/>
            </a:xfrm>
            <a:custGeom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3" name="Google Shape;1123;p55"/>
            <p:cNvSpPr/>
            <p:nvPr/>
          </p:nvSpPr>
          <p:spPr>
            <a:xfrm>
              <a:off x="1916639" y="2346059"/>
              <a:ext cx="24627" cy="112005"/>
            </a:xfrm>
            <a:custGeom>
              <a:rect l="l" t="t" r="r" b="b"/>
              <a:pathLst>
                <a:path w="1527" h="6943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4" name="Google Shape;1124;p55"/>
            <p:cNvSpPr/>
            <p:nvPr/>
          </p:nvSpPr>
          <p:spPr>
            <a:xfrm>
              <a:off x="2142814" y="2286582"/>
              <a:ext cx="227882" cy="80347"/>
            </a:xfrm>
            <a:custGeom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5" name="Google Shape;1125;p55"/>
            <p:cNvSpPr/>
            <p:nvPr/>
          </p:nvSpPr>
          <p:spPr>
            <a:xfrm>
              <a:off x="2106723" y="2215270"/>
              <a:ext cx="138293" cy="131117"/>
            </a:xfrm>
            <a:custGeom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6" name="Google Shape;1126;p55"/>
            <p:cNvSpPr/>
            <p:nvPr/>
          </p:nvSpPr>
          <p:spPr>
            <a:xfrm>
              <a:off x="2142814" y="2229381"/>
              <a:ext cx="227317" cy="210109"/>
            </a:xfrm>
            <a:custGeom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7" name="Google Shape;1127;p55"/>
            <p:cNvSpPr/>
            <p:nvPr/>
          </p:nvSpPr>
          <p:spPr>
            <a:xfrm>
              <a:off x="1919606" y="2253812"/>
              <a:ext cx="223237" cy="92572"/>
            </a:xfrm>
            <a:custGeom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8" name="Google Shape;1128;p55"/>
            <p:cNvSpPr/>
            <p:nvPr/>
          </p:nvSpPr>
          <p:spPr>
            <a:xfrm>
              <a:off x="1959955" y="2423545"/>
              <a:ext cx="11112" cy="8161"/>
            </a:xfrm>
            <a:custGeom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29" name="Google Shape;1129;p55"/>
            <p:cNvSpPr/>
            <p:nvPr/>
          </p:nvSpPr>
          <p:spPr>
            <a:xfrm>
              <a:off x="1916639" y="2217173"/>
              <a:ext cx="226204" cy="188998"/>
            </a:xfrm>
            <a:custGeom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0" name="Google Shape;1130;p55"/>
            <p:cNvSpPr/>
            <p:nvPr/>
          </p:nvSpPr>
          <p:spPr>
            <a:xfrm>
              <a:off x="2304209" y="2366908"/>
              <a:ext cx="63333" cy="125327"/>
            </a:xfrm>
            <a:custGeom>
              <a:rect l="l" t="t" r="r" b="b"/>
              <a:pathLst>
                <a:path w="3926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1" name="Google Shape;1131;p55"/>
            <p:cNvSpPr/>
            <p:nvPr/>
          </p:nvSpPr>
          <p:spPr>
            <a:xfrm>
              <a:off x="1941248" y="2405967"/>
              <a:ext cx="99233" cy="110328"/>
            </a:xfrm>
            <a:custGeom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2" name="Google Shape;1132;p55"/>
            <p:cNvSpPr/>
            <p:nvPr/>
          </p:nvSpPr>
          <p:spPr>
            <a:xfrm>
              <a:off x="1941248" y="2346363"/>
              <a:ext cx="201594" cy="117182"/>
            </a:xfrm>
            <a:custGeom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3" name="Google Shape;1133;p55"/>
            <p:cNvSpPr/>
            <p:nvPr/>
          </p:nvSpPr>
          <p:spPr>
            <a:xfrm>
              <a:off x="2040459" y="2346363"/>
              <a:ext cx="138842" cy="131633"/>
            </a:xfrm>
            <a:custGeom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4" name="Google Shape;1134;p55"/>
            <p:cNvSpPr/>
            <p:nvPr/>
          </p:nvSpPr>
          <p:spPr>
            <a:xfrm>
              <a:off x="2142814" y="2346363"/>
              <a:ext cx="161420" cy="130133"/>
            </a:xfrm>
            <a:custGeom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5" name="Google Shape;1135;p55"/>
            <p:cNvSpPr/>
            <p:nvPr/>
          </p:nvSpPr>
          <p:spPr>
            <a:xfrm>
              <a:off x="2179099" y="2439462"/>
              <a:ext cx="125133" cy="89782"/>
            </a:xfrm>
            <a:custGeom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136" name="Google Shape;1136;p55"/>
            <p:cNvSpPr/>
            <p:nvPr/>
          </p:nvSpPr>
          <p:spPr>
            <a:xfrm>
              <a:off x="2040281" y="2463523"/>
              <a:ext cx="139019" cy="67316"/>
            </a:xfrm>
            <a:custGeom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137;p5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38" name="Google Shape;1138;p5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39" name="Google Shape;1139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l="l" t="t" r="r" b="b"/>
                <a:pathLst>
                  <a:path w="1184" h="1005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1" name="Google Shape;1141;p5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42" name="Google Shape;1142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l="l" t="t" r="r" b="b"/>
                <a:pathLst>
                  <a:path w="1184" h="1005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4" name="Google Shape;1144;p5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145" name="Google Shape;1145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l="l" t="t" r="r" b="b"/>
                <a:pathLst>
                  <a:path w="1184" h="1005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" name="Google Shape;1147;p5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148" name="Google Shape;1148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l="l" t="t" r="r" b="b"/>
                <a:pathLst>
                  <a:path w="1184" h="1005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0" name="Google Shape;1150;p5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151" name="Google Shape;1151;p5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152" name="Google Shape;1152;p5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5" name="Google Shape;1155;p5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156" name="Google Shape;1156;p5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5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5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" name="Google Shape;1159;p5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160" name="Google Shape;1160;p5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" name="Google Shape;1163;p5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164" name="Google Shape;1164;p5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l="l" t="t" r="r" b="b"/>
                <a:pathLst>
                  <a:path w="1929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7" name="Google Shape;1167;p5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168" name="Google Shape;1168;p5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l="l" t="t" r="r" b="b"/>
                <a:pathLst>
                  <a:path w="1918" h="16102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1" name="Google Shape;1171;p5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172" name="Google Shape;1172;p5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5" name="Google Shape;1175;p5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176" name="Google Shape;1176;p5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l="l" t="t" r="r" b="b"/>
                <a:pathLst>
                  <a:path w="1929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9" name="Google Shape;1179;p5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180" name="Google Shape;1180;p5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" name="Google Shape;1183;p5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184" name="Google Shape;1184;p5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" name="Google Shape;1187;p5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188" name="Google Shape;1188;p5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5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1" name="Google Shape;1191;p5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192" name="Google Shape;1192;p5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193" name="Google Shape;1193;p5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l="l" t="t" r="r" b="b"/>
                <a:pathLst>
                  <a:path w="3707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l="l" t="t" r="r" b="b"/>
                <a:pathLst>
                  <a:path w="3707" h="1893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5" name="Google Shape;1195;p5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196" name="Google Shape;1196;p5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8" name="Google Shape;1198;p5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199" name="Google Shape;1199;p5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" name="Google Shape;1201;p5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02" name="Google Shape;1202;p5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" name="Google Shape;1204;p5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05" name="Google Shape;1205;p5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l="l" t="t" r="r" b="b"/>
                <a:pathLst>
                  <a:path w="3707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l="l" t="t" r="r" b="b"/>
                <a:pathLst>
                  <a:path w="3707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" name="Google Shape;1207;p5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08" name="Google Shape;1208;p5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l="l" t="t" r="r" b="b"/>
                <a:pathLst>
                  <a:path w="3707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l="l" t="t" r="r" b="b"/>
                <a:pathLst>
                  <a:path w="3707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" name="Google Shape;1210;p5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11" name="Google Shape;1211;p5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l="l" t="t" r="r" b="b"/>
                <a:pathLst>
                  <a:path w="3707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3" name="Google Shape;1213;p5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14" name="Google Shape;1214;p5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6" name="Google Shape;1216;p5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17" name="Google Shape;1217;p5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l="l" t="t" r="r" b="b"/>
                <a:pathLst>
                  <a:path w="3707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l="l" t="t" r="r" b="b"/>
                <a:pathLst>
                  <a:path w="3707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9" name="Google Shape;1219;p5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20" name="Google Shape;1220;p5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l="l" t="t" r="r" b="b"/>
                <a:pathLst>
                  <a:path w="3707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l="l" t="t" r="r" b="b"/>
                <a:pathLst>
                  <a:path w="3707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2" name="Google Shape;1222;p55"/>
          <p:cNvSpPr/>
          <p:nvPr/>
        </p:nvSpPr>
        <p:spPr>
          <a:xfrm>
            <a:off x="7558249" y="1400681"/>
            <a:ext cx="21002" cy="16009"/>
          </a:xfrm>
          <a:custGeom>
            <a:rect l="l" t="t" r="r" b="b"/>
            <a:pathLst>
              <a:path w="1295" h="985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3" name="Google Shape;1223;p55"/>
          <p:cNvSpPr/>
          <p:nvPr/>
        </p:nvSpPr>
        <p:spPr>
          <a:xfrm>
            <a:off x="7579240" y="1383502"/>
            <a:ext cx="50761" cy="33186"/>
          </a:xfrm>
          <a:custGeom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4" name="Google Shape;1224;p55"/>
          <p:cNvSpPr/>
          <p:nvPr/>
        </p:nvSpPr>
        <p:spPr>
          <a:xfrm>
            <a:off x="7558249" y="1360322"/>
            <a:ext cx="90137" cy="52569"/>
          </a:xfrm>
          <a:custGeom>
            <a:rect l="l" t="t" r="r" b="b"/>
            <a:pathLst>
              <a:path w="5558" h="3240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5" name="Google Shape;1225;p55"/>
          <p:cNvSpPr/>
          <p:nvPr/>
        </p:nvSpPr>
        <p:spPr>
          <a:xfrm>
            <a:off x="7629996" y="1383502"/>
            <a:ext cx="18407" cy="13609"/>
          </a:xfrm>
          <a:custGeom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6" name="Google Shape;1226;p55"/>
          <p:cNvSpPr/>
          <p:nvPr/>
        </p:nvSpPr>
        <p:spPr>
          <a:xfrm>
            <a:off x="7596629" y="1361506"/>
            <a:ext cx="13201" cy="10819"/>
          </a:xfrm>
          <a:custGeom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7" name="Google Shape;1227;p55"/>
          <p:cNvSpPr/>
          <p:nvPr/>
        </p:nvSpPr>
        <p:spPr>
          <a:xfrm>
            <a:off x="7652381" y="1217410"/>
            <a:ext cx="76757" cy="142103"/>
          </a:xfrm>
          <a:custGeom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8" name="Google Shape;1228;p55"/>
          <p:cNvSpPr/>
          <p:nvPr/>
        </p:nvSpPr>
        <p:spPr>
          <a:xfrm>
            <a:off x="7652381" y="1197815"/>
            <a:ext cx="76757" cy="39188"/>
          </a:xfrm>
          <a:custGeom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29" name="Google Shape;1229;p55"/>
          <p:cNvSpPr/>
          <p:nvPr/>
        </p:nvSpPr>
        <p:spPr>
          <a:xfrm>
            <a:off x="7649591" y="1454260"/>
            <a:ext cx="21196" cy="16204"/>
          </a:xfrm>
          <a:custGeom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0" name="Google Shape;1230;p55"/>
          <p:cNvSpPr/>
          <p:nvPr/>
        </p:nvSpPr>
        <p:spPr>
          <a:xfrm>
            <a:off x="7670776" y="1437260"/>
            <a:ext cx="50761" cy="33202"/>
          </a:xfrm>
          <a:custGeom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1" name="Google Shape;1231;p55"/>
          <p:cNvSpPr/>
          <p:nvPr/>
        </p:nvSpPr>
        <p:spPr>
          <a:xfrm>
            <a:off x="7649591" y="1414080"/>
            <a:ext cx="90331" cy="52585"/>
          </a:xfrm>
          <a:custGeom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2" name="Google Shape;1232;p55"/>
          <p:cNvSpPr/>
          <p:nvPr/>
        </p:nvSpPr>
        <p:spPr>
          <a:xfrm>
            <a:off x="7721532" y="1437260"/>
            <a:ext cx="18407" cy="13609"/>
          </a:xfrm>
          <a:custGeom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3" name="Google Shape;1233;p55"/>
          <p:cNvSpPr/>
          <p:nvPr/>
        </p:nvSpPr>
        <p:spPr>
          <a:xfrm>
            <a:off x="7687970" y="1415280"/>
            <a:ext cx="13396" cy="10803"/>
          </a:xfrm>
          <a:custGeom>
            <a:rect l="l" t="t" r="r" b="b"/>
            <a:pathLst>
              <a:path w="825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4" name="Google Shape;1234;p55"/>
          <p:cNvSpPr/>
          <p:nvPr/>
        </p:nvSpPr>
        <p:spPr>
          <a:xfrm>
            <a:off x="7743917" y="1270974"/>
            <a:ext cx="76563" cy="142314"/>
          </a:xfrm>
          <a:custGeom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5" name="Google Shape;1235;p55"/>
          <p:cNvSpPr/>
          <p:nvPr/>
        </p:nvSpPr>
        <p:spPr>
          <a:xfrm>
            <a:off x="7743917" y="1251589"/>
            <a:ext cx="76563" cy="39188"/>
          </a:xfrm>
          <a:custGeom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6" name="Google Shape;1236;p55"/>
          <p:cNvSpPr/>
          <p:nvPr/>
        </p:nvSpPr>
        <p:spPr>
          <a:xfrm>
            <a:off x="7741922" y="1507013"/>
            <a:ext cx="21196" cy="16009"/>
          </a:xfrm>
          <a:custGeom>
            <a:rect l="l" t="t" r="r" b="b"/>
            <a:pathLst>
              <a:path w="1307" h="985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7" name="Google Shape;1237;p55"/>
          <p:cNvSpPr/>
          <p:nvPr/>
        </p:nvSpPr>
        <p:spPr>
          <a:xfrm>
            <a:off x="7763107" y="1489834"/>
            <a:ext cx="50777" cy="33186"/>
          </a:xfrm>
          <a:custGeom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8" name="Google Shape;1238;p55"/>
          <p:cNvSpPr/>
          <p:nvPr/>
        </p:nvSpPr>
        <p:spPr>
          <a:xfrm>
            <a:off x="7741922" y="1466848"/>
            <a:ext cx="90348" cy="52374"/>
          </a:xfrm>
          <a:custGeom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39" name="Google Shape;1239;p55"/>
          <p:cNvSpPr/>
          <p:nvPr/>
        </p:nvSpPr>
        <p:spPr>
          <a:xfrm>
            <a:off x="7813879" y="1489834"/>
            <a:ext cx="18407" cy="13609"/>
          </a:xfrm>
          <a:custGeom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0" name="Google Shape;1240;p55"/>
          <p:cNvSpPr/>
          <p:nvPr/>
        </p:nvSpPr>
        <p:spPr>
          <a:xfrm>
            <a:off x="7780496" y="1467838"/>
            <a:ext cx="13201" cy="10819"/>
          </a:xfrm>
          <a:custGeom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1" name="Google Shape;1241;p55"/>
          <p:cNvSpPr/>
          <p:nvPr/>
        </p:nvSpPr>
        <p:spPr>
          <a:xfrm>
            <a:off x="7836264" y="1323742"/>
            <a:ext cx="76741" cy="142103"/>
          </a:xfrm>
          <a:custGeom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2" name="Google Shape;1242;p55"/>
          <p:cNvSpPr/>
          <p:nvPr/>
        </p:nvSpPr>
        <p:spPr>
          <a:xfrm>
            <a:off x="7836264" y="1304147"/>
            <a:ext cx="76547" cy="39188"/>
          </a:xfrm>
          <a:custGeom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3" name="Google Shape;1243;p55"/>
          <p:cNvSpPr/>
          <p:nvPr/>
        </p:nvSpPr>
        <p:spPr>
          <a:xfrm>
            <a:off x="7833863" y="1560187"/>
            <a:ext cx="21196" cy="16009"/>
          </a:xfrm>
          <a:custGeom>
            <a:rect l="l" t="t" r="r" b="b"/>
            <a:pathLst>
              <a:path w="1307" h="985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4" name="Google Shape;1244;p55"/>
          <p:cNvSpPr/>
          <p:nvPr/>
        </p:nvSpPr>
        <p:spPr>
          <a:xfrm>
            <a:off x="7855048" y="1542992"/>
            <a:ext cx="50566" cy="33202"/>
          </a:xfrm>
          <a:custGeom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5" name="Google Shape;1245;p55"/>
          <p:cNvSpPr/>
          <p:nvPr/>
        </p:nvSpPr>
        <p:spPr>
          <a:xfrm>
            <a:off x="7833863" y="1520006"/>
            <a:ext cx="90137" cy="52391"/>
          </a:xfrm>
          <a:custGeom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6" name="Google Shape;1246;p55"/>
          <p:cNvSpPr/>
          <p:nvPr/>
        </p:nvSpPr>
        <p:spPr>
          <a:xfrm>
            <a:off x="7905609" y="1542992"/>
            <a:ext cx="18407" cy="13609"/>
          </a:xfrm>
          <a:custGeom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7" name="Google Shape;1247;p55"/>
          <p:cNvSpPr/>
          <p:nvPr/>
        </p:nvSpPr>
        <p:spPr>
          <a:xfrm>
            <a:off x="7872243" y="1521012"/>
            <a:ext cx="13396" cy="10803"/>
          </a:xfrm>
          <a:custGeom>
            <a:rect l="l" t="t" r="r" b="b"/>
            <a:pathLst>
              <a:path w="825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8" name="Google Shape;1248;p55"/>
          <p:cNvSpPr/>
          <p:nvPr/>
        </p:nvSpPr>
        <p:spPr>
          <a:xfrm>
            <a:off x="7927995" y="1376900"/>
            <a:ext cx="76757" cy="142120"/>
          </a:xfrm>
          <a:custGeom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49" name="Google Shape;1249;p55"/>
          <p:cNvSpPr/>
          <p:nvPr/>
        </p:nvSpPr>
        <p:spPr>
          <a:xfrm>
            <a:off x="7927995" y="1357321"/>
            <a:ext cx="76757" cy="39188"/>
          </a:xfrm>
          <a:custGeom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0" name="Google Shape;1250;p55"/>
          <p:cNvSpPr/>
          <p:nvPr/>
        </p:nvSpPr>
        <p:spPr>
          <a:xfrm>
            <a:off x="7926210" y="1613345"/>
            <a:ext cx="21196" cy="16009"/>
          </a:xfrm>
          <a:custGeom>
            <a:rect l="l" t="t" r="r" b="b"/>
            <a:pathLst>
              <a:path w="1307" h="985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1" name="Google Shape;1251;p55"/>
          <p:cNvSpPr/>
          <p:nvPr/>
        </p:nvSpPr>
        <p:spPr>
          <a:xfrm>
            <a:off x="7947395" y="1596166"/>
            <a:ext cx="50566" cy="33186"/>
          </a:xfrm>
          <a:custGeom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2" name="Google Shape;1252;p55"/>
          <p:cNvSpPr/>
          <p:nvPr/>
        </p:nvSpPr>
        <p:spPr>
          <a:xfrm>
            <a:off x="7926210" y="1573180"/>
            <a:ext cx="90137" cy="52374"/>
          </a:xfrm>
          <a:custGeom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3" name="Google Shape;1253;p55"/>
          <p:cNvSpPr/>
          <p:nvPr/>
        </p:nvSpPr>
        <p:spPr>
          <a:xfrm>
            <a:off x="7997957" y="1596166"/>
            <a:ext cx="18407" cy="13609"/>
          </a:xfrm>
          <a:custGeom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4" name="Google Shape;1254;p55"/>
          <p:cNvSpPr/>
          <p:nvPr/>
        </p:nvSpPr>
        <p:spPr>
          <a:xfrm>
            <a:off x="7964573" y="1574170"/>
            <a:ext cx="13412" cy="11013"/>
          </a:xfrm>
          <a:custGeom>
            <a:rect l="l" t="t" r="r" b="b"/>
            <a:pathLst>
              <a:path w="825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5" name="Google Shape;1255;p55"/>
          <p:cNvSpPr/>
          <p:nvPr/>
        </p:nvSpPr>
        <p:spPr>
          <a:xfrm>
            <a:off x="8020536" y="1430074"/>
            <a:ext cx="76547" cy="142103"/>
          </a:xfrm>
          <a:custGeom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56" name="Google Shape;1256;p55"/>
          <p:cNvSpPr/>
          <p:nvPr/>
        </p:nvSpPr>
        <p:spPr>
          <a:xfrm>
            <a:off x="8020536" y="1410479"/>
            <a:ext cx="76547" cy="39188"/>
          </a:xfrm>
          <a:custGeom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1257" name="Google Shape;1257;p5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258" name="Google Shape;1258;p55"/>
            <p:cNvSpPr/>
            <p:nvPr/>
          </p:nvSpPr>
          <p:spPr>
            <a:xfrm>
              <a:off x="2798800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59" name="Google Shape;1259;p55"/>
            <p:cNvSpPr/>
            <p:nvPr/>
          </p:nvSpPr>
          <p:spPr>
            <a:xfrm>
              <a:off x="2816650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0" name="Google Shape;1260;p55"/>
            <p:cNvSpPr/>
            <p:nvPr/>
          </p:nvSpPr>
          <p:spPr>
            <a:xfrm>
              <a:off x="2834675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1" name="Google Shape;1261;p55"/>
            <p:cNvSpPr/>
            <p:nvPr/>
          </p:nvSpPr>
          <p:spPr>
            <a:xfrm>
              <a:off x="2852525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2" name="Google Shape;1262;p55"/>
            <p:cNvSpPr/>
            <p:nvPr/>
          </p:nvSpPr>
          <p:spPr>
            <a:xfrm>
              <a:off x="2870375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3" name="Google Shape;1263;p55"/>
            <p:cNvSpPr/>
            <p:nvPr/>
          </p:nvSpPr>
          <p:spPr>
            <a:xfrm>
              <a:off x="2942150" y="41551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4" name="Google Shape;1264;p55"/>
            <p:cNvSpPr/>
            <p:nvPr/>
          </p:nvSpPr>
          <p:spPr>
            <a:xfrm>
              <a:off x="2960000" y="41551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5" name="Google Shape;1265;p55"/>
            <p:cNvSpPr/>
            <p:nvPr/>
          </p:nvSpPr>
          <p:spPr>
            <a:xfrm>
              <a:off x="279880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6" name="Google Shape;1266;p55"/>
            <p:cNvSpPr/>
            <p:nvPr/>
          </p:nvSpPr>
          <p:spPr>
            <a:xfrm>
              <a:off x="281665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7" name="Google Shape;1267;p55"/>
            <p:cNvSpPr/>
            <p:nvPr/>
          </p:nvSpPr>
          <p:spPr>
            <a:xfrm>
              <a:off x="283467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8" name="Google Shape;1268;p55"/>
            <p:cNvSpPr/>
            <p:nvPr/>
          </p:nvSpPr>
          <p:spPr>
            <a:xfrm>
              <a:off x="28525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69" name="Google Shape;1269;p55"/>
            <p:cNvSpPr/>
            <p:nvPr/>
          </p:nvSpPr>
          <p:spPr>
            <a:xfrm>
              <a:off x="288840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0" name="Google Shape;1270;p55"/>
            <p:cNvSpPr/>
            <p:nvPr/>
          </p:nvSpPr>
          <p:spPr>
            <a:xfrm>
              <a:off x="290625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1" name="Google Shape;1271;p55"/>
            <p:cNvSpPr/>
            <p:nvPr/>
          </p:nvSpPr>
          <p:spPr>
            <a:xfrm>
              <a:off x="2924300" y="41732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2" name="Google Shape;1272;p55"/>
            <p:cNvSpPr/>
            <p:nvPr/>
          </p:nvSpPr>
          <p:spPr>
            <a:xfrm>
              <a:off x="2942150" y="41732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3" name="Google Shape;1273;p55"/>
            <p:cNvSpPr/>
            <p:nvPr/>
          </p:nvSpPr>
          <p:spPr>
            <a:xfrm>
              <a:off x="296000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4" name="Google Shape;1274;p55"/>
            <p:cNvSpPr/>
            <p:nvPr/>
          </p:nvSpPr>
          <p:spPr>
            <a:xfrm>
              <a:off x="29780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5" name="Google Shape;1275;p55"/>
            <p:cNvSpPr/>
            <p:nvPr/>
          </p:nvSpPr>
          <p:spPr>
            <a:xfrm>
              <a:off x="299587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6" name="Google Shape;1276;p55"/>
            <p:cNvSpPr/>
            <p:nvPr/>
          </p:nvSpPr>
          <p:spPr>
            <a:xfrm>
              <a:off x="301390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7" name="Google Shape;1277;p55"/>
            <p:cNvSpPr/>
            <p:nvPr/>
          </p:nvSpPr>
          <p:spPr>
            <a:xfrm>
              <a:off x="303175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8" name="Google Shape;1278;p55"/>
            <p:cNvSpPr/>
            <p:nvPr/>
          </p:nvSpPr>
          <p:spPr>
            <a:xfrm>
              <a:off x="3085500" y="41732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79" name="Google Shape;1279;p55"/>
            <p:cNvSpPr/>
            <p:nvPr/>
          </p:nvSpPr>
          <p:spPr>
            <a:xfrm>
              <a:off x="31035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0" name="Google Shape;1280;p55"/>
            <p:cNvSpPr/>
            <p:nvPr/>
          </p:nvSpPr>
          <p:spPr>
            <a:xfrm>
              <a:off x="312137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1" name="Google Shape;1281;p55"/>
            <p:cNvSpPr/>
            <p:nvPr/>
          </p:nvSpPr>
          <p:spPr>
            <a:xfrm>
              <a:off x="31392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2" name="Google Shape;1282;p55"/>
            <p:cNvSpPr/>
            <p:nvPr/>
          </p:nvSpPr>
          <p:spPr>
            <a:xfrm>
              <a:off x="3157250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3" name="Google Shape;1283;p55"/>
            <p:cNvSpPr/>
            <p:nvPr/>
          </p:nvSpPr>
          <p:spPr>
            <a:xfrm>
              <a:off x="32288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4" name="Google Shape;1284;p55"/>
            <p:cNvSpPr/>
            <p:nvPr/>
          </p:nvSpPr>
          <p:spPr>
            <a:xfrm>
              <a:off x="333647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5" name="Google Shape;1285;p55"/>
            <p:cNvSpPr/>
            <p:nvPr/>
          </p:nvSpPr>
          <p:spPr>
            <a:xfrm>
              <a:off x="3354325" y="41732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6" name="Google Shape;1286;p55"/>
            <p:cNvSpPr/>
            <p:nvPr/>
          </p:nvSpPr>
          <p:spPr>
            <a:xfrm>
              <a:off x="2745075" y="419107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7" name="Google Shape;1287;p55"/>
            <p:cNvSpPr/>
            <p:nvPr/>
          </p:nvSpPr>
          <p:spPr>
            <a:xfrm>
              <a:off x="2798800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8" name="Google Shape;1288;p55"/>
            <p:cNvSpPr/>
            <p:nvPr/>
          </p:nvSpPr>
          <p:spPr>
            <a:xfrm>
              <a:off x="2816650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89" name="Google Shape;1289;p55"/>
            <p:cNvSpPr/>
            <p:nvPr/>
          </p:nvSpPr>
          <p:spPr>
            <a:xfrm>
              <a:off x="283467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0" name="Google Shape;1290;p55"/>
            <p:cNvSpPr/>
            <p:nvPr/>
          </p:nvSpPr>
          <p:spPr>
            <a:xfrm>
              <a:off x="287037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1" name="Google Shape;1291;p55"/>
            <p:cNvSpPr/>
            <p:nvPr/>
          </p:nvSpPr>
          <p:spPr>
            <a:xfrm>
              <a:off x="2888400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2" name="Google Shape;1292;p55"/>
            <p:cNvSpPr/>
            <p:nvPr/>
          </p:nvSpPr>
          <p:spPr>
            <a:xfrm>
              <a:off x="2906250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3" name="Google Shape;1293;p55"/>
            <p:cNvSpPr/>
            <p:nvPr/>
          </p:nvSpPr>
          <p:spPr>
            <a:xfrm>
              <a:off x="2924300" y="419107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4" name="Google Shape;1294;p55"/>
            <p:cNvSpPr/>
            <p:nvPr/>
          </p:nvSpPr>
          <p:spPr>
            <a:xfrm>
              <a:off x="2942150" y="419107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5" name="Google Shape;1295;p55"/>
            <p:cNvSpPr/>
            <p:nvPr/>
          </p:nvSpPr>
          <p:spPr>
            <a:xfrm>
              <a:off x="2960000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6" name="Google Shape;1296;p55"/>
            <p:cNvSpPr/>
            <p:nvPr/>
          </p:nvSpPr>
          <p:spPr>
            <a:xfrm>
              <a:off x="297802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7" name="Google Shape;1297;p55"/>
            <p:cNvSpPr/>
            <p:nvPr/>
          </p:nvSpPr>
          <p:spPr>
            <a:xfrm>
              <a:off x="299587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8" name="Google Shape;1298;p55"/>
            <p:cNvSpPr/>
            <p:nvPr/>
          </p:nvSpPr>
          <p:spPr>
            <a:xfrm>
              <a:off x="310352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299" name="Google Shape;1299;p55"/>
            <p:cNvSpPr/>
            <p:nvPr/>
          </p:nvSpPr>
          <p:spPr>
            <a:xfrm>
              <a:off x="3121375" y="41910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0" name="Google Shape;1300;p55"/>
            <p:cNvSpPr/>
            <p:nvPr/>
          </p:nvSpPr>
          <p:spPr>
            <a:xfrm>
              <a:off x="269115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1" name="Google Shape;1301;p55"/>
            <p:cNvSpPr/>
            <p:nvPr/>
          </p:nvSpPr>
          <p:spPr>
            <a:xfrm>
              <a:off x="270917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2" name="Google Shape;1302;p55"/>
            <p:cNvSpPr/>
            <p:nvPr/>
          </p:nvSpPr>
          <p:spPr>
            <a:xfrm>
              <a:off x="272702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3" name="Google Shape;1303;p55"/>
            <p:cNvSpPr/>
            <p:nvPr/>
          </p:nvSpPr>
          <p:spPr>
            <a:xfrm>
              <a:off x="274507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4" name="Google Shape;1304;p55"/>
            <p:cNvSpPr/>
            <p:nvPr/>
          </p:nvSpPr>
          <p:spPr>
            <a:xfrm>
              <a:off x="276292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5" name="Google Shape;1305;p55"/>
            <p:cNvSpPr/>
            <p:nvPr/>
          </p:nvSpPr>
          <p:spPr>
            <a:xfrm>
              <a:off x="279880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6" name="Google Shape;1306;p55"/>
            <p:cNvSpPr/>
            <p:nvPr/>
          </p:nvSpPr>
          <p:spPr>
            <a:xfrm>
              <a:off x="281665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7" name="Google Shape;1307;p55"/>
            <p:cNvSpPr/>
            <p:nvPr/>
          </p:nvSpPr>
          <p:spPr>
            <a:xfrm>
              <a:off x="288840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8" name="Google Shape;1308;p55"/>
            <p:cNvSpPr/>
            <p:nvPr/>
          </p:nvSpPr>
          <p:spPr>
            <a:xfrm>
              <a:off x="290625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09" name="Google Shape;1309;p55"/>
            <p:cNvSpPr/>
            <p:nvPr/>
          </p:nvSpPr>
          <p:spPr>
            <a:xfrm>
              <a:off x="2924300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0" name="Google Shape;1310;p55"/>
            <p:cNvSpPr/>
            <p:nvPr/>
          </p:nvSpPr>
          <p:spPr>
            <a:xfrm>
              <a:off x="2942150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1" name="Google Shape;1311;p55"/>
            <p:cNvSpPr/>
            <p:nvPr/>
          </p:nvSpPr>
          <p:spPr>
            <a:xfrm>
              <a:off x="296000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2" name="Google Shape;1312;p55"/>
            <p:cNvSpPr/>
            <p:nvPr/>
          </p:nvSpPr>
          <p:spPr>
            <a:xfrm>
              <a:off x="297802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3" name="Google Shape;1313;p55"/>
            <p:cNvSpPr/>
            <p:nvPr/>
          </p:nvSpPr>
          <p:spPr>
            <a:xfrm>
              <a:off x="299587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4" name="Google Shape;1314;p55"/>
            <p:cNvSpPr/>
            <p:nvPr/>
          </p:nvSpPr>
          <p:spPr>
            <a:xfrm>
              <a:off x="322882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5" name="Google Shape;1315;p55"/>
            <p:cNvSpPr/>
            <p:nvPr/>
          </p:nvSpPr>
          <p:spPr>
            <a:xfrm>
              <a:off x="324687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6" name="Google Shape;1316;p55"/>
            <p:cNvSpPr/>
            <p:nvPr/>
          </p:nvSpPr>
          <p:spPr>
            <a:xfrm>
              <a:off x="326472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7" name="Google Shape;1317;p55"/>
            <p:cNvSpPr/>
            <p:nvPr/>
          </p:nvSpPr>
          <p:spPr>
            <a:xfrm>
              <a:off x="328275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8" name="Google Shape;1318;p55"/>
            <p:cNvSpPr/>
            <p:nvPr/>
          </p:nvSpPr>
          <p:spPr>
            <a:xfrm>
              <a:off x="330060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19" name="Google Shape;1319;p55"/>
            <p:cNvSpPr/>
            <p:nvPr/>
          </p:nvSpPr>
          <p:spPr>
            <a:xfrm>
              <a:off x="3318450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0" name="Google Shape;1320;p55"/>
            <p:cNvSpPr/>
            <p:nvPr/>
          </p:nvSpPr>
          <p:spPr>
            <a:xfrm>
              <a:off x="333647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1" name="Google Shape;1321;p55"/>
            <p:cNvSpPr/>
            <p:nvPr/>
          </p:nvSpPr>
          <p:spPr>
            <a:xfrm>
              <a:off x="335432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2" name="Google Shape;1322;p55"/>
            <p:cNvSpPr/>
            <p:nvPr/>
          </p:nvSpPr>
          <p:spPr>
            <a:xfrm>
              <a:off x="337237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3" name="Google Shape;1323;p55"/>
            <p:cNvSpPr/>
            <p:nvPr/>
          </p:nvSpPr>
          <p:spPr>
            <a:xfrm>
              <a:off x="3390225" y="4209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4" name="Google Shape;1324;p55"/>
            <p:cNvSpPr/>
            <p:nvPr/>
          </p:nvSpPr>
          <p:spPr>
            <a:xfrm>
              <a:off x="346197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5" name="Google Shape;1325;p55"/>
            <p:cNvSpPr/>
            <p:nvPr/>
          </p:nvSpPr>
          <p:spPr>
            <a:xfrm>
              <a:off x="3479825" y="4209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6" name="Google Shape;1326;p55"/>
            <p:cNvSpPr/>
            <p:nvPr/>
          </p:nvSpPr>
          <p:spPr>
            <a:xfrm>
              <a:off x="26911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7" name="Google Shape;1327;p55"/>
            <p:cNvSpPr/>
            <p:nvPr/>
          </p:nvSpPr>
          <p:spPr>
            <a:xfrm>
              <a:off x="27091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8" name="Google Shape;1328;p55"/>
            <p:cNvSpPr/>
            <p:nvPr/>
          </p:nvSpPr>
          <p:spPr>
            <a:xfrm>
              <a:off x="272702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29" name="Google Shape;1329;p55"/>
            <p:cNvSpPr/>
            <p:nvPr/>
          </p:nvSpPr>
          <p:spPr>
            <a:xfrm>
              <a:off x="274507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0" name="Google Shape;1330;p55"/>
            <p:cNvSpPr/>
            <p:nvPr/>
          </p:nvSpPr>
          <p:spPr>
            <a:xfrm>
              <a:off x="276292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1" name="Google Shape;1331;p55"/>
            <p:cNvSpPr/>
            <p:nvPr/>
          </p:nvSpPr>
          <p:spPr>
            <a:xfrm>
              <a:off x="27988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2" name="Google Shape;1332;p55"/>
            <p:cNvSpPr/>
            <p:nvPr/>
          </p:nvSpPr>
          <p:spPr>
            <a:xfrm>
              <a:off x="28166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3" name="Google Shape;1333;p55"/>
            <p:cNvSpPr/>
            <p:nvPr/>
          </p:nvSpPr>
          <p:spPr>
            <a:xfrm>
              <a:off x="28346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4" name="Google Shape;1334;p55"/>
            <p:cNvSpPr/>
            <p:nvPr/>
          </p:nvSpPr>
          <p:spPr>
            <a:xfrm>
              <a:off x="28884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5" name="Google Shape;1335;p55"/>
            <p:cNvSpPr/>
            <p:nvPr/>
          </p:nvSpPr>
          <p:spPr>
            <a:xfrm>
              <a:off x="29062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6" name="Google Shape;1336;p55"/>
            <p:cNvSpPr/>
            <p:nvPr/>
          </p:nvSpPr>
          <p:spPr>
            <a:xfrm>
              <a:off x="2924300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7" name="Google Shape;1337;p55"/>
            <p:cNvSpPr/>
            <p:nvPr/>
          </p:nvSpPr>
          <p:spPr>
            <a:xfrm>
              <a:off x="2942150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8" name="Google Shape;1338;p55"/>
            <p:cNvSpPr/>
            <p:nvPr/>
          </p:nvSpPr>
          <p:spPr>
            <a:xfrm>
              <a:off x="29600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39" name="Google Shape;1339;p55"/>
            <p:cNvSpPr/>
            <p:nvPr/>
          </p:nvSpPr>
          <p:spPr>
            <a:xfrm>
              <a:off x="29958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0" name="Google Shape;1340;p55"/>
            <p:cNvSpPr/>
            <p:nvPr/>
          </p:nvSpPr>
          <p:spPr>
            <a:xfrm>
              <a:off x="322882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1" name="Google Shape;1341;p55"/>
            <p:cNvSpPr/>
            <p:nvPr/>
          </p:nvSpPr>
          <p:spPr>
            <a:xfrm>
              <a:off x="324687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2" name="Google Shape;1342;p55"/>
            <p:cNvSpPr/>
            <p:nvPr/>
          </p:nvSpPr>
          <p:spPr>
            <a:xfrm>
              <a:off x="326472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3" name="Google Shape;1343;p55"/>
            <p:cNvSpPr/>
            <p:nvPr/>
          </p:nvSpPr>
          <p:spPr>
            <a:xfrm>
              <a:off x="32827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4" name="Google Shape;1344;p55"/>
            <p:cNvSpPr/>
            <p:nvPr/>
          </p:nvSpPr>
          <p:spPr>
            <a:xfrm>
              <a:off x="33006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5" name="Google Shape;1345;p55"/>
            <p:cNvSpPr/>
            <p:nvPr/>
          </p:nvSpPr>
          <p:spPr>
            <a:xfrm>
              <a:off x="33184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6" name="Google Shape;1346;p55"/>
            <p:cNvSpPr/>
            <p:nvPr/>
          </p:nvSpPr>
          <p:spPr>
            <a:xfrm>
              <a:off x="33364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7" name="Google Shape;1347;p55"/>
            <p:cNvSpPr/>
            <p:nvPr/>
          </p:nvSpPr>
          <p:spPr>
            <a:xfrm>
              <a:off x="335432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8" name="Google Shape;1348;p55"/>
            <p:cNvSpPr/>
            <p:nvPr/>
          </p:nvSpPr>
          <p:spPr>
            <a:xfrm>
              <a:off x="337237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49" name="Google Shape;1349;p55"/>
            <p:cNvSpPr/>
            <p:nvPr/>
          </p:nvSpPr>
          <p:spPr>
            <a:xfrm>
              <a:off x="339022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0" name="Google Shape;1350;p55"/>
            <p:cNvSpPr/>
            <p:nvPr/>
          </p:nvSpPr>
          <p:spPr>
            <a:xfrm>
              <a:off x="3408075" y="4227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1" name="Google Shape;1351;p55"/>
            <p:cNvSpPr/>
            <p:nvPr/>
          </p:nvSpPr>
          <p:spPr>
            <a:xfrm>
              <a:off x="34261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2" name="Google Shape;1352;p55"/>
            <p:cNvSpPr/>
            <p:nvPr/>
          </p:nvSpPr>
          <p:spPr>
            <a:xfrm>
              <a:off x="344395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3" name="Google Shape;1353;p55"/>
            <p:cNvSpPr/>
            <p:nvPr/>
          </p:nvSpPr>
          <p:spPr>
            <a:xfrm>
              <a:off x="34619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4" name="Google Shape;1354;p55"/>
            <p:cNvSpPr/>
            <p:nvPr/>
          </p:nvSpPr>
          <p:spPr>
            <a:xfrm>
              <a:off x="347982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5" name="Google Shape;1355;p55"/>
            <p:cNvSpPr/>
            <p:nvPr/>
          </p:nvSpPr>
          <p:spPr>
            <a:xfrm>
              <a:off x="3497675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6" name="Google Shape;1356;p55"/>
            <p:cNvSpPr/>
            <p:nvPr/>
          </p:nvSpPr>
          <p:spPr>
            <a:xfrm>
              <a:off x="3515700" y="4227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7" name="Google Shape;1357;p55"/>
            <p:cNvSpPr/>
            <p:nvPr/>
          </p:nvSpPr>
          <p:spPr>
            <a:xfrm>
              <a:off x="25658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8" name="Google Shape;1358;p55"/>
            <p:cNvSpPr/>
            <p:nvPr/>
          </p:nvSpPr>
          <p:spPr>
            <a:xfrm>
              <a:off x="25836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59" name="Google Shape;1359;p55"/>
            <p:cNvSpPr/>
            <p:nvPr/>
          </p:nvSpPr>
          <p:spPr>
            <a:xfrm>
              <a:off x="260155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0" name="Google Shape;1360;p55"/>
            <p:cNvSpPr/>
            <p:nvPr/>
          </p:nvSpPr>
          <p:spPr>
            <a:xfrm>
              <a:off x="26195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1" name="Google Shape;1361;p55"/>
            <p:cNvSpPr/>
            <p:nvPr/>
          </p:nvSpPr>
          <p:spPr>
            <a:xfrm>
              <a:off x="26374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2" name="Google Shape;1362;p55"/>
            <p:cNvSpPr/>
            <p:nvPr/>
          </p:nvSpPr>
          <p:spPr>
            <a:xfrm>
              <a:off x="26554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3" name="Google Shape;1363;p55"/>
            <p:cNvSpPr/>
            <p:nvPr/>
          </p:nvSpPr>
          <p:spPr>
            <a:xfrm>
              <a:off x="26733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4" name="Google Shape;1364;p55"/>
            <p:cNvSpPr/>
            <p:nvPr/>
          </p:nvSpPr>
          <p:spPr>
            <a:xfrm>
              <a:off x="27270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5" name="Google Shape;1365;p55"/>
            <p:cNvSpPr/>
            <p:nvPr/>
          </p:nvSpPr>
          <p:spPr>
            <a:xfrm>
              <a:off x="274507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6" name="Google Shape;1366;p55"/>
            <p:cNvSpPr/>
            <p:nvPr/>
          </p:nvSpPr>
          <p:spPr>
            <a:xfrm>
              <a:off x="278077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7" name="Google Shape;1367;p55"/>
            <p:cNvSpPr/>
            <p:nvPr/>
          </p:nvSpPr>
          <p:spPr>
            <a:xfrm>
              <a:off x="27988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8" name="Google Shape;1368;p55"/>
            <p:cNvSpPr/>
            <p:nvPr/>
          </p:nvSpPr>
          <p:spPr>
            <a:xfrm>
              <a:off x="28346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69" name="Google Shape;1369;p55"/>
            <p:cNvSpPr/>
            <p:nvPr/>
          </p:nvSpPr>
          <p:spPr>
            <a:xfrm>
              <a:off x="28525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0" name="Google Shape;1370;p55"/>
            <p:cNvSpPr/>
            <p:nvPr/>
          </p:nvSpPr>
          <p:spPr>
            <a:xfrm>
              <a:off x="29062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1" name="Google Shape;1371;p55"/>
            <p:cNvSpPr/>
            <p:nvPr/>
          </p:nvSpPr>
          <p:spPr>
            <a:xfrm>
              <a:off x="292430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2" name="Google Shape;1372;p55"/>
            <p:cNvSpPr/>
            <p:nvPr/>
          </p:nvSpPr>
          <p:spPr>
            <a:xfrm>
              <a:off x="294215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3" name="Google Shape;1373;p55"/>
            <p:cNvSpPr/>
            <p:nvPr/>
          </p:nvSpPr>
          <p:spPr>
            <a:xfrm>
              <a:off x="29600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4" name="Google Shape;1374;p55"/>
            <p:cNvSpPr/>
            <p:nvPr/>
          </p:nvSpPr>
          <p:spPr>
            <a:xfrm>
              <a:off x="29780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5" name="Google Shape;1375;p55"/>
            <p:cNvSpPr/>
            <p:nvPr/>
          </p:nvSpPr>
          <p:spPr>
            <a:xfrm>
              <a:off x="31213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6" name="Google Shape;1376;p55"/>
            <p:cNvSpPr/>
            <p:nvPr/>
          </p:nvSpPr>
          <p:spPr>
            <a:xfrm>
              <a:off x="31392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7" name="Google Shape;1377;p55"/>
            <p:cNvSpPr/>
            <p:nvPr/>
          </p:nvSpPr>
          <p:spPr>
            <a:xfrm>
              <a:off x="31572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8" name="Google Shape;1378;p55"/>
            <p:cNvSpPr/>
            <p:nvPr/>
          </p:nvSpPr>
          <p:spPr>
            <a:xfrm>
              <a:off x="31751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79" name="Google Shape;1379;p55"/>
            <p:cNvSpPr/>
            <p:nvPr/>
          </p:nvSpPr>
          <p:spPr>
            <a:xfrm>
              <a:off x="31931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0" name="Google Shape;1380;p55"/>
            <p:cNvSpPr/>
            <p:nvPr/>
          </p:nvSpPr>
          <p:spPr>
            <a:xfrm>
              <a:off x="32109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1" name="Google Shape;1381;p55"/>
            <p:cNvSpPr/>
            <p:nvPr/>
          </p:nvSpPr>
          <p:spPr>
            <a:xfrm>
              <a:off x="32288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2" name="Google Shape;1382;p55"/>
            <p:cNvSpPr/>
            <p:nvPr/>
          </p:nvSpPr>
          <p:spPr>
            <a:xfrm>
              <a:off x="324687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3" name="Google Shape;1383;p55"/>
            <p:cNvSpPr/>
            <p:nvPr/>
          </p:nvSpPr>
          <p:spPr>
            <a:xfrm>
              <a:off x="326472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4" name="Google Shape;1384;p55"/>
            <p:cNvSpPr/>
            <p:nvPr/>
          </p:nvSpPr>
          <p:spPr>
            <a:xfrm>
              <a:off x="32827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5" name="Google Shape;1385;p55"/>
            <p:cNvSpPr/>
            <p:nvPr/>
          </p:nvSpPr>
          <p:spPr>
            <a:xfrm>
              <a:off x="33006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6" name="Google Shape;1386;p55"/>
            <p:cNvSpPr/>
            <p:nvPr/>
          </p:nvSpPr>
          <p:spPr>
            <a:xfrm>
              <a:off x="33184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7" name="Google Shape;1387;p55"/>
            <p:cNvSpPr/>
            <p:nvPr/>
          </p:nvSpPr>
          <p:spPr>
            <a:xfrm>
              <a:off x="33364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8" name="Google Shape;1388;p55"/>
            <p:cNvSpPr/>
            <p:nvPr/>
          </p:nvSpPr>
          <p:spPr>
            <a:xfrm>
              <a:off x="33543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89" name="Google Shape;1389;p55"/>
            <p:cNvSpPr/>
            <p:nvPr/>
          </p:nvSpPr>
          <p:spPr>
            <a:xfrm>
              <a:off x="337237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0" name="Google Shape;1390;p55"/>
            <p:cNvSpPr/>
            <p:nvPr/>
          </p:nvSpPr>
          <p:spPr>
            <a:xfrm>
              <a:off x="339022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1" name="Google Shape;1391;p55"/>
            <p:cNvSpPr/>
            <p:nvPr/>
          </p:nvSpPr>
          <p:spPr>
            <a:xfrm>
              <a:off x="3408075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2" name="Google Shape;1392;p55"/>
            <p:cNvSpPr/>
            <p:nvPr/>
          </p:nvSpPr>
          <p:spPr>
            <a:xfrm>
              <a:off x="34261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3" name="Google Shape;1393;p55"/>
            <p:cNvSpPr/>
            <p:nvPr/>
          </p:nvSpPr>
          <p:spPr>
            <a:xfrm>
              <a:off x="34439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4" name="Google Shape;1394;p55"/>
            <p:cNvSpPr/>
            <p:nvPr/>
          </p:nvSpPr>
          <p:spPr>
            <a:xfrm>
              <a:off x="34619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5" name="Google Shape;1395;p55"/>
            <p:cNvSpPr/>
            <p:nvPr/>
          </p:nvSpPr>
          <p:spPr>
            <a:xfrm>
              <a:off x="34798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6" name="Google Shape;1396;p55"/>
            <p:cNvSpPr/>
            <p:nvPr/>
          </p:nvSpPr>
          <p:spPr>
            <a:xfrm>
              <a:off x="349767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7" name="Google Shape;1397;p55"/>
            <p:cNvSpPr/>
            <p:nvPr/>
          </p:nvSpPr>
          <p:spPr>
            <a:xfrm>
              <a:off x="351570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8" name="Google Shape;1398;p55"/>
            <p:cNvSpPr/>
            <p:nvPr/>
          </p:nvSpPr>
          <p:spPr>
            <a:xfrm>
              <a:off x="3533550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399" name="Google Shape;1399;p55"/>
            <p:cNvSpPr/>
            <p:nvPr/>
          </p:nvSpPr>
          <p:spPr>
            <a:xfrm>
              <a:off x="355160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0" name="Google Shape;1400;p55"/>
            <p:cNvSpPr/>
            <p:nvPr/>
          </p:nvSpPr>
          <p:spPr>
            <a:xfrm>
              <a:off x="356945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1" name="Google Shape;1401;p55"/>
            <p:cNvSpPr/>
            <p:nvPr/>
          </p:nvSpPr>
          <p:spPr>
            <a:xfrm>
              <a:off x="3587300" y="42449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2" name="Google Shape;1402;p55"/>
            <p:cNvSpPr/>
            <p:nvPr/>
          </p:nvSpPr>
          <p:spPr>
            <a:xfrm>
              <a:off x="3605325" y="42449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3" name="Google Shape;1403;p55"/>
            <p:cNvSpPr/>
            <p:nvPr/>
          </p:nvSpPr>
          <p:spPr>
            <a:xfrm>
              <a:off x="25478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4" name="Google Shape;1404;p55"/>
            <p:cNvSpPr/>
            <p:nvPr/>
          </p:nvSpPr>
          <p:spPr>
            <a:xfrm>
              <a:off x="25658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5" name="Google Shape;1405;p55"/>
            <p:cNvSpPr/>
            <p:nvPr/>
          </p:nvSpPr>
          <p:spPr>
            <a:xfrm>
              <a:off x="25836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6" name="Google Shape;1406;p55"/>
            <p:cNvSpPr/>
            <p:nvPr/>
          </p:nvSpPr>
          <p:spPr>
            <a:xfrm>
              <a:off x="260155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7" name="Google Shape;1407;p55"/>
            <p:cNvSpPr/>
            <p:nvPr/>
          </p:nvSpPr>
          <p:spPr>
            <a:xfrm>
              <a:off x="26195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8" name="Google Shape;1408;p55"/>
            <p:cNvSpPr/>
            <p:nvPr/>
          </p:nvSpPr>
          <p:spPr>
            <a:xfrm>
              <a:off x="26374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09" name="Google Shape;1409;p55"/>
            <p:cNvSpPr/>
            <p:nvPr/>
          </p:nvSpPr>
          <p:spPr>
            <a:xfrm>
              <a:off x="26554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0" name="Google Shape;1410;p55"/>
            <p:cNvSpPr/>
            <p:nvPr/>
          </p:nvSpPr>
          <p:spPr>
            <a:xfrm>
              <a:off x="26733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1" name="Google Shape;1411;p55"/>
            <p:cNvSpPr/>
            <p:nvPr/>
          </p:nvSpPr>
          <p:spPr>
            <a:xfrm>
              <a:off x="26911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2" name="Google Shape;1412;p55"/>
            <p:cNvSpPr/>
            <p:nvPr/>
          </p:nvSpPr>
          <p:spPr>
            <a:xfrm>
              <a:off x="27091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3" name="Google Shape;1413;p55"/>
            <p:cNvSpPr/>
            <p:nvPr/>
          </p:nvSpPr>
          <p:spPr>
            <a:xfrm>
              <a:off x="27270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4" name="Google Shape;1414;p55"/>
            <p:cNvSpPr/>
            <p:nvPr/>
          </p:nvSpPr>
          <p:spPr>
            <a:xfrm>
              <a:off x="274507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5" name="Google Shape;1415;p55"/>
            <p:cNvSpPr/>
            <p:nvPr/>
          </p:nvSpPr>
          <p:spPr>
            <a:xfrm>
              <a:off x="276292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6" name="Google Shape;1416;p55"/>
            <p:cNvSpPr/>
            <p:nvPr/>
          </p:nvSpPr>
          <p:spPr>
            <a:xfrm>
              <a:off x="278077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7" name="Google Shape;1417;p55"/>
            <p:cNvSpPr/>
            <p:nvPr/>
          </p:nvSpPr>
          <p:spPr>
            <a:xfrm>
              <a:off x="27988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8" name="Google Shape;1418;p55"/>
            <p:cNvSpPr/>
            <p:nvPr/>
          </p:nvSpPr>
          <p:spPr>
            <a:xfrm>
              <a:off x="28346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19" name="Google Shape;1419;p55"/>
            <p:cNvSpPr/>
            <p:nvPr/>
          </p:nvSpPr>
          <p:spPr>
            <a:xfrm>
              <a:off x="28525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0" name="Google Shape;1420;p55"/>
            <p:cNvSpPr/>
            <p:nvPr/>
          </p:nvSpPr>
          <p:spPr>
            <a:xfrm>
              <a:off x="28703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1" name="Google Shape;1421;p55"/>
            <p:cNvSpPr/>
            <p:nvPr/>
          </p:nvSpPr>
          <p:spPr>
            <a:xfrm>
              <a:off x="29062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2" name="Google Shape;1422;p55"/>
            <p:cNvSpPr/>
            <p:nvPr/>
          </p:nvSpPr>
          <p:spPr>
            <a:xfrm>
              <a:off x="292430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3" name="Google Shape;1423;p55"/>
            <p:cNvSpPr/>
            <p:nvPr/>
          </p:nvSpPr>
          <p:spPr>
            <a:xfrm>
              <a:off x="294215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4" name="Google Shape;1424;p55"/>
            <p:cNvSpPr/>
            <p:nvPr/>
          </p:nvSpPr>
          <p:spPr>
            <a:xfrm>
              <a:off x="29958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5" name="Google Shape;1425;p55"/>
            <p:cNvSpPr/>
            <p:nvPr/>
          </p:nvSpPr>
          <p:spPr>
            <a:xfrm>
              <a:off x="30139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6" name="Google Shape;1426;p55"/>
            <p:cNvSpPr/>
            <p:nvPr/>
          </p:nvSpPr>
          <p:spPr>
            <a:xfrm>
              <a:off x="31035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7" name="Google Shape;1427;p55"/>
            <p:cNvSpPr/>
            <p:nvPr/>
          </p:nvSpPr>
          <p:spPr>
            <a:xfrm>
              <a:off x="31213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8" name="Google Shape;1428;p55"/>
            <p:cNvSpPr/>
            <p:nvPr/>
          </p:nvSpPr>
          <p:spPr>
            <a:xfrm>
              <a:off x="31392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29" name="Google Shape;1429;p55"/>
            <p:cNvSpPr/>
            <p:nvPr/>
          </p:nvSpPr>
          <p:spPr>
            <a:xfrm>
              <a:off x="31572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31931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32109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32288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324687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326472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32827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33006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33184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33364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33543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337237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339022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3408075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3" name="Google Shape;1443;p55"/>
            <p:cNvSpPr/>
            <p:nvPr/>
          </p:nvSpPr>
          <p:spPr>
            <a:xfrm>
              <a:off x="34261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4" name="Google Shape;1444;p55"/>
            <p:cNvSpPr/>
            <p:nvPr/>
          </p:nvSpPr>
          <p:spPr>
            <a:xfrm>
              <a:off x="34439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5" name="Google Shape;1445;p55"/>
            <p:cNvSpPr/>
            <p:nvPr/>
          </p:nvSpPr>
          <p:spPr>
            <a:xfrm>
              <a:off x="34619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6" name="Google Shape;1446;p55"/>
            <p:cNvSpPr/>
            <p:nvPr/>
          </p:nvSpPr>
          <p:spPr>
            <a:xfrm>
              <a:off x="34798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7" name="Google Shape;1447;p55"/>
            <p:cNvSpPr/>
            <p:nvPr/>
          </p:nvSpPr>
          <p:spPr>
            <a:xfrm>
              <a:off x="34976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8" name="Google Shape;1448;p55"/>
            <p:cNvSpPr/>
            <p:nvPr/>
          </p:nvSpPr>
          <p:spPr>
            <a:xfrm>
              <a:off x="35157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49" name="Google Shape;1449;p55"/>
            <p:cNvSpPr/>
            <p:nvPr/>
          </p:nvSpPr>
          <p:spPr>
            <a:xfrm>
              <a:off x="353355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0" name="Google Shape;1450;p55"/>
            <p:cNvSpPr/>
            <p:nvPr/>
          </p:nvSpPr>
          <p:spPr>
            <a:xfrm>
              <a:off x="355160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1" name="Google Shape;1451;p55"/>
            <p:cNvSpPr/>
            <p:nvPr/>
          </p:nvSpPr>
          <p:spPr>
            <a:xfrm>
              <a:off x="356945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2" name="Google Shape;1452;p55"/>
            <p:cNvSpPr/>
            <p:nvPr/>
          </p:nvSpPr>
          <p:spPr>
            <a:xfrm>
              <a:off x="3587300" y="42630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3" name="Google Shape;1453;p55"/>
            <p:cNvSpPr/>
            <p:nvPr/>
          </p:nvSpPr>
          <p:spPr>
            <a:xfrm>
              <a:off x="360532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4" name="Google Shape;1454;p55"/>
            <p:cNvSpPr/>
            <p:nvPr/>
          </p:nvSpPr>
          <p:spPr>
            <a:xfrm>
              <a:off x="3623175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5" name="Google Shape;1455;p55"/>
            <p:cNvSpPr/>
            <p:nvPr/>
          </p:nvSpPr>
          <p:spPr>
            <a:xfrm>
              <a:off x="3641200" y="42630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6" name="Google Shape;1456;p55"/>
            <p:cNvSpPr/>
            <p:nvPr/>
          </p:nvSpPr>
          <p:spPr>
            <a:xfrm>
              <a:off x="25658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7" name="Google Shape;1457;p55"/>
            <p:cNvSpPr/>
            <p:nvPr/>
          </p:nvSpPr>
          <p:spPr>
            <a:xfrm>
              <a:off x="25836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8" name="Google Shape;1458;p55"/>
            <p:cNvSpPr/>
            <p:nvPr/>
          </p:nvSpPr>
          <p:spPr>
            <a:xfrm>
              <a:off x="260155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59" name="Google Shape;1459;p55"/>
            <p:cNvSpPr/>
            <p:nvPr/>
          </p:nvSpPr>
          <p:spPr>
            <a:xfrm>
              <a:off x="26195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0" name="Google Shape;1460;p55"/>
            <p:cNvSpPr/>
            <p:nvPr/>
          </p:nvSpPr>
          <p:spPr>
            <a:xfrm>
              <a:off x="26374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1" name="Google Shape;1461;p55"/>
            <p:cNvSpPr/>
            <p:nvPr/>
          </p:nvSpPr>
          <p:spPr>
            <a:xfrm>
              <a:off x="26554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2" name="Google Shape;1462;p55"/>
            <p:cNvSpPr/>
            <p:nvPr/>
          </p:nvSpPr>
          <p:spPr>
            <a:xfrm>
              <a:off x="26733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3" name="Google Shape;1463;p55"/>
            <p:cNvSpPr/>
            <p:nvPr/>
          </p:nvSpPr>
          <p:spPr>
            <a:xfrm>
              <a:off x="26911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4" name="Google Shape;1464;p55"/>
            <p:cNvSpPr/>
            <p:nvPr/>
          </p:nvSpPr>
          <p:spPr>
            <a:xfrm>
              <a:off x="27091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5" name="Google Shape;1465;p55"/>
            <p:cNvSpPr/>
            <p:nvPr/>
          </p:nvSpPr>
          <p:spPr>
            <a:xfrm>
              <a:off x="27270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6" name="Google Shape;1466;p55"/>
            <p:cNvSpPr/>
            <p:nvPr/>
          </p:nvSpPr>
          <p:spPr>
            <a:xfrm>
              <a:off x="274507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7" name="Google Shape;1467;p55"/>
            <p:cNvSpPr/>
            <p:nvPr/>
          </p:nvSpPr>
          <p:spPr>
            <a:xfrm>
              <a:off x="276292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8" name="Google Shape;1468;p55"/>
            <p:cNvSpPr/>
            <p:nvPr/>
          </p:nvSpPr>
          <p:spPr>
            <a:xfrm>
              <a:off x="278077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69" name="Google Shape;1469;p55"/>
            <p:cNvSpPr/>
            <p:nvPr/>
          </p:nvSpPr>
          <p:spPr>
            <a:xfrm>
              <a:off x="27988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0" name="Google Shape;1470;p55"/>
            <p:cNvSpPr/>
            <p:nvPr/>
          </p:nvSpPr>
          <p:spPr>
            <a:xfrm>
              <a:off x="28166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1" name="Google Shape;1471;p55"/>
            <p:cNvSpPr/>
            <p:nvPr/>
          </p:nvSpPr>
          <p:spPr>
            <a:xfrm>
              <a:off x="28346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2" name="Google Shape;1472;p55"/>
            <p:cNvSpPr/>
            <p:nvPr/>
          </p:nvSpPr>
          <p:spPr>
            <a:xfrm>
              <a:off x="28525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3" name="Google Shape;1473;p55"/>
            <p:cNvSpPr/>
            <p:nvPr/>
          </p:nvSpPr>
          <p:spPr>
            <a:xfrm>
              <a:off x="28703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29062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5" name="Google Shape;1475;p55"/>
            <p:cNvSpPr/>
            <p:nvPr/>
          </p:nvSpPr>
          <p:spPr>
            <a:xfrm>
              <a:off x="292430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6" name="Google Shape;1476;p55"/>
            <p:cNvSpPr/>
            <p:nvPr/>
          </p:nvSpPr>
          <p:spPr>
            <a:xfrm>
              <a:off x="30139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308550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31035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31213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0" name="Google Shape;1480;p55"/>
            <p:cNvSpPr/>
            <p:nvPr/>
          </p:nvSpPr>
          <p:spPr>
            <a:xfrm>
              <a:off x="31392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1" name="Google Shape;1481;p55"/>
            <p:cNvSpPr/>
            <p:nvPr/>
          </p:nvSpPr>
          <p:spPr>
            <a:xfrm>
              <a:off x="31572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2" name="Google Shape;1482;p55"/>
            <p:cNvSpPr/>
            <p:nvPr/>
          </p:nvSpPr>
          <p:spPr>
            <a:xfrm>
              <a:off x="31751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3" name="Google Shape;1483;p55"/>
            <p:cNvSpPr/>
            <p:nvPr/>
          </p:nvSpPr>
          <p:spPr>
            <a:xfrm>
              <a:off x="31931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4" name="Google Shape;1484;p55"/>
            <p:cNvSpPr/>
            <p:nvPr/>
          </p:nvSpPr>
          <p:spPr>
            <a:xfrm>
              <a:off x="32109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5" name="Google Shape;1485;p55"/>
            <p:cNvSpPr/>
            <p:nvPr/>
          </p:nvSpPr>
          <p:spPr>
            <a:xfrm>
              <a:off x="32288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6" name="Google Shape;1486;p55"/>
            <p:cNvSpPr/>
            <p:nvPr/>
          </p:nvSpPr>
          <p:spPr>
            <a:xfrm>
              <a:off x="324687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7" name="Google Shape;1487;p55"/>
            <p:cNvSpPr/>
            <p:nvPr/>
          </p:nvSpPr>
          <p:spPr>
            <a:xfrm>
              <a:off x="326472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8" name="Google Shape;1488;p55"/>
            <p:cNvSpPr/>
            <p:nvPr/>
          </p:nvSpPr>
          <p:spPr>
            <a:xfrm>
              <a:off x="32827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89" name="Google Shape;1489;p55"/>
            <p:cNvSpPr/>
            <p:nvPr/>
          </p:nvSpPr>
          <p:spPr>
            <a:xfrm>
              <a:off x="33006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0" name="Google Shape;1490;p55"/>
            <p:cNvSpPr/>
            <p:nvPr/>
          </p:nvSpPr>
          <p:spPr>
            <a:xfrm>
              <a:off x="33184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1" name="Google Shape;1491;p55"/>
            <p:cNvSpPr/>
            <p:nvPr/>
          </p:nvSpPr>
          <p:spPr>
            <a:xfrm>
              <a:off x="33364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2" name="Google Shape;1492;p55"/>
            <p:cNvSpPr/>
            <p:nvPr/>
          </p:nvSpPr>
          <p:spPr>
            <a:xfrm>
              <a:off x="33543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3" name="Google Shape;1493;p55"/>
            <p:cNvSpPr/>
            <p:nvPr/>
          </p:nvSpPr>
          <p:spPr>
            <a:xfrm>
              <a:off x="337237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4" name="Google Shape;1494;p55"/>
            <p:cNvSpPr/>
            <p:nvPr/>
          </p:nvSpPr>
          <p:spPr>
            <a:xfrm>
              <a:off x="339022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5" name="Google Shape;1495;p55"/>
            <p:cNvSpPr/>
            <p:nvPr/>
          </p:nvSpPr>
          <p:spPr>
            <a:xfrm>
              <a:off x="3408075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6" name="Google Shape;1496;p55"/>
            <p:cNvSpPr/>
            <p:nvPr/>
          </p:nvSpPr>
          <p:spPr>
            <a:xfrm>
              <a:off x="34261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7" name="Google Shape;1497;p55"/>
            <p:cNvSpPr/>
            <p:nvPr/>
          </p:nvSpPr>
          <p:spPr>
            <a:xfrm>
              <a:off x="34439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8" name="Google Shape;1498;p55"/>
            <p:cNvSpPr/>
            <p:nvPr/>
          </p:nvSpPr>
          <p:spPr>
            <a:xfrm>
              <a:off x="34619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499" name="Google Shape;1499;p55"/>
            <p:cNvSpPr/>
            <p:nvPr/>
          </p:nvSpPr>
          <p:spPr>
            <a:xfrm>
              <a:off x="34798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0" name="Google Shape;1500;p55"/>
            <p:cNvSpPr/>
            <p:nvPr/>
          </p:nvSpPr>
          <p:spPr>
            <a:xfrm>
              <a:off x="34976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1" name="Google Shape;1501;p55"/>
            <p:cNvSpPr/>
            <p:nvPr/>
          </p:nvSpPr>
          <p:spPr>
            <a:xfrm>
              <a:off x="351570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2" name="Google Shape;1502;p55"/>
            <p:cNvSpPr/>
            <p:nvPr/>
          </p:nvSpPr>
          <p:spPr>
            <a:xfrm>
              <a:off x="3533550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3" name="Google Shape;1503;p55"/>
            <p:cNvSpPr/>
            <p:nvPr/>
          </p:nvSpPr>
          <p:spPr>
            <a:xfrm>
              <a:off x="355160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4" name="Google Shape;1504;p55"/>
            <p:cNvSpPr/>
            <p:nvPr/>
          </p:nvSpPr>
          <p:spPr>
            <a:xfrm>
              <a:off x="356945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5" name="Google Shape;1505;p55"/>
            <p:cNvSpPr/>
            <p:nvPr/>
          </p:nvSpPr>
          <p:spPr>
            <a:xfrm>
              <a:off x="3587300" y="42810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6" name="Google Shape;1506;p55"/>
            <p:cNvSpPr/>
            <p:nvPr/>
          </p:nvSpPr>
          <p:spPr>
            <a:xfrm>
              <a:off x="360532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7" name="Google Shape;1507;p55"/>
            <p:cNvSpPr/>
            <p:nvPr/>
          </p:nvSpPr>
          <p:spPr>
            <a:xfrm>
              <a:off x="3623175" y="42810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8" name="Google Shape;1508;p55"/>
            <p:cNvSpPr/>
            <p:nvPr/>
          </p:nvSpPr>
          <p:spPr>
            <a:xfrm>
              <a:off x="25478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09" name="Google Shape;1509;p55"/>
            <p:cNvSpPr/>
            <p:nvPr/>
          </p:nvSpPr>
          <p:spPr>
            <a:xfrm>
              <a:off x="25658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0" name="Google Shape;1510;p55"/>
            <p:cNvSpPr/>
            <p:nvPr/>
          </p:nvSpPr>
          <p:spPr>
            <a:xfrm>
              <a:off x="25836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1" name="Google Shape;1511;p55"/>
            <p:cNvSpPr/>
            <p:nvPr/>
          </p:nvSpPr>
          <p:spPr>
            <a:xfrm>
              <a:off x="260155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2" name="Google Shape;1512;p55"/>
            <p:cNvSpPr/>
            <p:nvPr/>
          </p:nvSpPr>
          <p:spPr>
            <a:xfrm>
              <a:off x="26195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3" name="Google Shape;1513;p55"/>
            <p:cNvSpPr/>
            <p:nvPr/>
          </p:nvSpPr>
          <p:spPr>
            <a:xfrm>
              <a:off x="26374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4" name="Google Shape;1514;p55"/>
            <p:cNvSpPr/>
            <p:nvPr/>
          </p:nvSpPr>
          <p:spPr>
            <a:xfrm>
              <a:off x="26554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5" name="Google Shape;1515;p55"/>
            <p:cNvSpPr/>
            <p:nvPr/>
          </p:nvSpPr>
          <p:spPr>
            <a:xfrm>
              <a:off x="26733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6" name="Google Shape;1516;p55"/>
            <p:cNvSpPr/>
            <p:nvPr/>
          </p:nvSpPr>
          <p:spPr>
            <a:xfrm>
              <a:off x="26911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7" name="Google Shape;1517;p55"/>
            <p:cNvSpPr/>
            <p:nvPr/>
          </p:nvSpPr>
          <p:spPr>
            <a:xfrm>
              <a:off x="27091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8" name="Google Shape;1518;p55"/>
            <p:cNvSpPr/>
            <p:nvPr/>
          </p:nvSpPr>
          <p:spPr>
            <a:xfrm>
              <a:off x="27270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19" name="Google Shape;1519;p55"/>
            <p:cNvSpPr/>
            <p:nvPr/>
          </p:nvSpPr>
          <p:spPr>
            <a:xfrm>
              <a:off x="274507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0" name="Google Shape;1520;p55"/>
            <p:cNvSpPr/>
            <p:nvPr/>
          </p:nvSpPr>
          <p:spPr>
            <a:xfrm>
              <a:off x="276292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1" name="Google Shape;1521;p55"/>
            <p:cNvSpPr/>
            <p:nvPr/>
          </p:nvSpPr>
          <p:spPr>
            <a:xfrm>
              <a:off x="28166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2" name="Google Shape;1522;p55"/>
            <p:cNvSpPr/>
            <p:nvPr/>
          </p:nvSpPr>
          <p:spPr>
            <a:xfrm>
              <a:off x="28346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3" name="Google Shape;1523;p55"/>
            <p:cNvSpPr/>
            <p:nvPr/>
          </p:nvSpPr>
          <p:spPr>
            <a:xfrm>
              <a:off x="28525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4" name="Google Shape;1524;p55"/>
            <p:cNvSpPr/>
            <p:nvPr/>
          </p:nvSpPr>
          <p:spPr>
            <a:xfrm>
              <a:off x="28703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5" name="Google Shape;1525;p55"/>
            <p:cNvSpPr/>
            <p:nvPr/>
          </p:nvSpPr>
          <p:spPr>
            <a:xfrm>
              <a:off x="29062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6" name="Google Shape;1526;p55"/>
            <p:cNvSpPr/>
            <p:nvPr/>
          </p:nvSpPr>
          <p:spPr>
            <a:xfrm>
              <a:off x="292430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7" name="Google Shape;1527;p55"/>
            <p:cNvSpPr/>
            <p:nvPr/>
          </p:nvSpPr>
          <p:spPr>
            <a:xfrm>
              <a:off x="30496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8" name="Google Shape;1528;p55"/>
            <p:cNvSpPr/>
            <p:nvPr/>
          </p:nvSpPr>
          <p:spPr>
            <a:xfrm>
              <a:off x="308550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29" name="Google Shape;1529;p55"/>
            <p:cNvSpPr/>
            <p:nvPr/>
          </p:nvSpPr>
          <p:spPr>
            <a:xfrm>
              <a:off x="31035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0" name="Google Shape;1530;p55"/>
            <p:cNvSpPr/>
            <p:nvPr/>
          </p:nvSpPr>
          <p:spPr>
            <a:xfrm>
              <a:off x="31392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1" name="Google Shape;1531;p55"/>
            <p:cNvSpPr/>
            <p:nvPr/>
          </p:nvSpPr>
          <p:spPr>
            <a:xfrm>
              <a:off x="31572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2" name="Google Shape;1532;p55"/>
            <p:cNvSpPr/>
            <p:nvPr/>
          </p:nvSpPr>
          <p:spPr>
            <a:xfrm>
              <a:off x="31751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31931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32109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32288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324687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7" name="Google Shape;1537;p55"/>
            <p:cNvSpPr/>
            <p:nvPr/>
          </p:nvSpPr>
          <p:spPr>
            <a:xfrm>
              <a:off x="326472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8" name="Google Shape;1538;p55"/>
            <p:cNvSpPr/>
            <p:nvPr/>
          </p:nvSpPr>
          <p:spPr>
            <a:xfrm>
              <a:off x="32827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33006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33184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33364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33543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337237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339022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3408075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6" name="Google Shape;1546;p55"/>
            <p:cNvSpPr/>
            <p:nvPr/>
          </p:nvSpPr>
          <p:spPr>
            <a:xfrm>
              <a:off x="34261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7" name="Google Shape;1547;p55"/>
            <p:cNvSpPr/>
            <p:nvPr/>
          </p:nvSpPr>
          <p:spPr>
            <a:xfrm>
              <a:off x="34439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>
              <a:off x="34619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>
              <a:off x="34798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>
              <a:off x="349767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1" name="Google Shape;1551;p55"/>
            <p:cNvSpPr/>
            <p:nvPr/>
          </p:nvSpPr>
          <p:spPr>
            <a:xfrm>
              <a:off x="351570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2" name="Google Shape;1552;p55"/>
            <p:cNvSpPr/>
            <p:nvPr/>
          </p:nvSpPr>
          <p:spPr>
            <a:xfrm>
              <a:off x="3533550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55160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56945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587300" y="429890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605325" y="429890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25478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25658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59" name="Google Shape;1559;p55"/>
            <p:cNvSpPr/>
            <p:nvPr/>
          </p:nvSpPr>
          <p:spPr>
            <a:xfrm>
              <a:off x="25836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0" name="Google Shape;1560;p55"/>
            <p:cNvSpPr/>
            <p:nvPr/>
          </p:nvSpPr>
          <p:spPr>
            <a:xfrm>
              <a:off x="2601550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1" name="Google Shape;1561;p55"/>
            <p:cNvSpPr/>
            <p:nvPr/>
          </p:nvSpPr>
          <p:spPr>
            <a:xfrm>
              <a:off x="26374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2" name="Google Shape;1562;p55"/>
            <p:cNvSpPr/>
            <p:nvPr/>
          </p:nvSpPr>
          <p:spPr>
            <a:xfrm>
              <a:off x="26554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3" name="Google Shape;1563;p55"/>
            <p:cNvSpPr/>
            <p:nvPr/>
          </p:nvSpPr>
          <p:spPr>
            <a:xfrm>
              <a:off x="26733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4" name="Google Shape;1564;p55"/>
            <p:cNvSpPr/>
            <p:nvPr/>
          </p:nvSpPr>
          <p:spPr>
            <a:xfrm>
              <a:off x="26911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5" name="Google Shape;1565;p55"/>
            <p:cNvSpPr/>
            <p:nvPr/>
          </p:nvSpPr>
          <p:spPr>
            <a:xfrm>
              <a:off x="27091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6" name="Google Shape;1566;p55"/>
            <p:cNvSpPr/>
            <p:nvPr/>
          </p:nvSpPr>
          <p:spPr>
            <a:xfrm>
              <a:off x="27270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7" name="Google Shape;1567;p55"/>
            <p:cNvSpPr/>
            <p:nvPr/>
          </p:nvSpPr>
          <p:spPr>
            <a:xfrm>
              <a:off x="274507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8" name="Google Shape;1568;p55"/>
            <p:cNvSpPr/>
            <p:nvPr/>
          </p:nvSpPr>
          <p:spPr>
            <a:xfrm>
              <a:off x="276292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69" name="Google Shape;1569;p55"/>
            <p:cNvSpPr/>
            <p:nvPr/>
          </p:nvSpPr>
          <p:spPr>
            <a:xfrm>
              <a:off x="28166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0" name="Google Shape;1570;p55"/>
            <p:cNvSpPr/>
            <p:nvPr/>
          </p:nvSpPr>
          <p:spPr>
            <a:xfrm>
              <a:off x="28346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1" name="Google Shape;1571;p55"/>
            <p:cNvSpPr/>
            <p:nvPr/>
          </p:nvSpPr>
          <p:spPr>
            <a:xfrm>
              <a:off x="28525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2" name="Google Shape;1572;p55"/>
            <p:cNvSpPr/>
            <p:nvPr/>
          </p:nvSpPr>
          <p:spPr>
            <a:xfrm>
              <a:off x="28703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3" name="Google Shape;1573;p55"/>
            <p:cNvSpPr/>
            <p:nvPr/>
          </p:nvSpPr>
          <p:spPr>
            <a:xfrm>
              <a:off x="30496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3085500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31035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31392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31572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31751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31931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0" name="Google Shape;1580;p55"/>
            <p:cNvSpPr/>
            <p:nvPr/>
          </p:nvSpPr>
          <p:spPr>
            <a:xfrm>
              <a:off x="32109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1" name="Google Shape;1581;p55"/>
            <p:cNvSpPr/>
            <p:nvPr/>
          </p:nvSpPr>
          <p:spPr>
            <a:xfrm>
              <a:off x="32288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324687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3" name="Google Shape;1583;p55"/>
            <p:cNvSpPr/>
            <p:nvPr/>
          </p:nvSpPr>
          <p:spPr>
            <a:xfrm>
              <a:off x="326472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4" name="Google Shape;1584;p55"/>
            <p:cNvSpPr/>
            <p:nvPr/>
          </p:nvSpPr>
          <p:spPr>
            <a:xfrm>
              <a:off x="32827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5" name="Google Shape;1585;p55"/>
            <p:cNvSpPr/>
            <p:nvPr/>
          </p:nvSpPr>
          <p:spPr>
            <a:xfrm>
              <a:off x="33006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6" name="Google Shape;1586;p55"/>
            <p:cNvSpPr/>
            <p:nvPr/>
          </p:nvSpPr>
          <p:spPr>
            <a:xfrm>
              <a:off x="33184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7" name="Google Shape;1587;p55"/>
            <p:cNvSpPr/>
            <p:nvPr/>
          </p:nvSpPr>
          <p:spPr>
            <a:xfrm>
              <a:off x="33364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8" name="Google Shape;1588;p55"/>
            <p:cNvSpPr/>
            <p:nvPr/>
          </p:nvSpPr>
          <p:spPr>
            <a:xfrm>
              <a:off x="33543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89" name="Google Shape;1589;p55"/>
            <p:cNvSpPr/>
            <p:nvPr/>
          </p:nvSpPr>
          <p:spPr>
            <a:xfrm>
              <a:off x="337237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0" name="Google Shape;1590;p55"/>
            <p:cNvSpPr/>
            <p:nvPr/>
          </p:nvSpPr>
          <p:spPr>
            <a:xfrm>
              <a:off x="339022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1" name="Google Shape;1591;p55"/>
            <p:cNvSpPr/>
            <p:nvPr/>
          </p:nvSpPr>
          <p:spPr>
            <a:xfrm>
              <a:off x="3408075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2" name="Google Shape;1592;p55"/>
            <p:cNvSpPr/>
            <p:nvPr/>
          </p:nvSpPr>
          <p:spPr>
            <a:xfrm>
              <a:off x="342610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3" name="Google Shape;1593;p55"/>
            <p:cNvSpPr/>
            <p:nvPr/>
          </p:nvSpPr>
          <p:spPr>
            <a:xfrm>
              <a:off x="3443950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4" name="Google Shape;1594;p55"/>
            <p:cNvSpPr/>
            <p:nvPr/>
          </p:nvSpPr>
          <p:spPr>
            <a:xfrm>
              <a:off x="34619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5" name="Google Shape;1595;p55"/>
            <p:cNvSpPr/>
            <p:nvPr/>
          </p:nvSpPr>
          <p:spPr>
            <a:xfrm>
              <a:off x="347982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6" name="Google Shape;1596;p55"/>
            <p:cNvSpPr/>
            <p:nvPr/>
          </p:nvSpPr>
          <p:spPr>
            <a:xfrm>
              <a:off x="3497675" y="4316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7" name="Google Shape;1597;p55"/>
            <p:cNvSpPr/>
            <p:nvPr/>
          </p:nvSpPr>
          <p:spPr>
            <a:xfrm>
              <a:off x="3569450" y="43169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8" name="Google Shape;1598;p55"/>
            <p:cNvSpPr/>
            <p:nvPr/>
          </p:nvSpPr>
          <p:spPr>
            <a:xfrm>
              <a:off x="25658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599" name="Google Shape;1599;p55"/>
            <p:cNvSpPr/>
            <p:nvPr/>
          </p:nvSpPr>
          <p:spPr>
            <a:xfrm>
              <a:off x="25836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0" name="Google Shape;1600;p55"/>
            <p:cNvSpPr/>
            <p:nvPr/>
          </p:nvSpPr>
          <p:spPr>
            <a:xfrm>
              <a:off x="26554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1" name="Google Shape;1601;p55"/>
            <p:cNvSpPr/>
            <p:nvPr/>
          </p:nvSpPr>
          <p:spPr>
            <a:xfrm>
              <a:off x="26733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2" name="Google Shape;1602;p55"/>
            <p:cNvSpPr/>
            <p:nvPr/>
          </p:nvSpPr>
          <p:spPr>
            <a:xfrm>
              <a:off x="26911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3" name="Google Shape;1603;p55"/>
            <p:cNvSpPr/>
            <p:nvPr/>
          </p:nvSpPr>
          <p:spPr>
            <a:xfrm>
              <a:off x="27091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4" name="Google Shape;1604;p55"/>
            <p:cNvSpPr/>
            <p:nvPr/>
          </p:nvSpPr>
          <p:spPr>
            <a:xfrm>
              <a:off x="27270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5" name="Google Shape;1605;p55"/>
            <p:cNvSpPr/>
            <p:nvPr/>
          </p:nvSpPr>
          <p:spPr>
            <a:xfrm>
              <a:off x="274507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6" name="Google Shape;1606;p55"/>
            <p:cNvSpPr/>
            <p:nvPr/>
          </p:nvSpPr>
          <p:spPr>
            <a:xfrm>
              <a:off x="276292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7" name="Google Shape;1607;p55"/>
            <p:cNvSpPr/>
            <p:nvPr/>
          </p:nvSpPr>
          <p:spPr>
            <a:xfrm>
              <a:off x="278077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8" name="Google Shape;1608;p55"/>
            <p:cNvSpPr/>
            <p:nvPr/>
          </p:nvSpPr>
          <p:spPr>
            <a:xfrm>
              <a:off x="28166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09" name="Google Shape;1609;p55"/>
            <p:cNvSpPr/>
            <p:nvPr/>
          </p:nvSpPr>
          <p:spPr>
            <a:xfrm>
              <a:off x="28346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0" name="Google Shape;1610;p55"/>
            <p:cNvSpPr/>
            <p:nvPr/>
          </p:nvSpPr>
          <p:spPr>
            <a:xfrm>
              <a:off x="28525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1" name="Google Shape;1611;p55"/>
            <p:cNvSpPr/>
            <p:nvPr/>
          </p:nvSpPr>
          <p:spPr>
            <a:xfrm>
              <a:off x="28703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2" name="Google Shape;1612;p55"/>
            <p:cNvSpPr/>
            <p:nvPr/>
          </p:nvSpPr>
          <p:spPr>
            <a:xfrm>
              <a:off x="30317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3" name="Google Shape;1613;p55"/>
            <p:cNvSpPr/>
            <p:nvPr/>
          </p:nvSpPr>
          <p:spPr>
            <a:xfrm>
              <a:off x="30496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4" name="Google Shape;1614;p55"/>
            <p:cNvSpPr/>
            <p:nvPr/>
          </p:nvSpPr>
          <p:spPr>
            <a:xfrm>
              <a:off x="3085500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5" name="Google Shape;1615;p55"/>
            <p:cNvSpPr/>
            <p:nvPr/>
          </p:nvSpPr>
          <p:spPr>
            <a:xfrm>
              <a:off x="31035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6" name="Google Shape;1616;p55"/>
            <p:cNvSpPr/>
            <p:nvPr/>
          </p:nvSpPr>
          <p:spPr>
            <a:xfrm>
              <a:off x="31213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7" name="Google Shape;1617;p55"/>
            <p:cNvSpPr/>
            <p:nvPr/>
          </p:nvSpPr>
          <p:spPr>
            <a:xfrm>
              <a:off x="31392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8" name="Google Shape;1618;p55"/>
            <p:cNvSpPr/>
            <p:nvPr/>
          </p:nvSpPr>
          <p:spPr>
            <a:xfrm>
              <a:off x="31572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19" name="Google Shape;1619;p55"/>
            <p:cNvSpPr/>
            <p:nvPr/>
          </p:nvSpPr>
          <p:spPr>
            <a:xfrm>
              <a:off x="31751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0" name="Google Shape;1620;p55"/>
            <p:cNvSpPr/>
            <p:nvPr/>
          </p:nvSpPr>
          <p:spPr>
            <a:xfrm>
              <a:off x="31931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1" name="Google Shape;1621;p55"/>
            <p:cNvSpPr/>
            <p:nvPr/>
          </p:nvSpPr>
          <p:spPr>
            <a:xfrm>
              <a:off x="32109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2" name="Google Shape;1622;p55"/>
            <p:cNvSpPr/>
            <p:nvPr/>
          </p:nvSpPr>
          <p:spPr>
            <a:xfrm>
              <a:off x="32288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3" name="Google Shape;1623;p55"/>
            <p:cNvSpPr/>
            <p:nvPr/>
          </p:nvSpPr>
          <p:spPr>
            <a:xfrm>
              <a:off x="324687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4" name="Google Shape;1624;p55"/>
            <p:cNvSpPr/>
            <p:nvPr/>
          </p:nvSpPr>
          <p:spPr>
            <a:xfrm>
              <a:off x="326472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5" name="Google Shape;1625;p55"/>
            <p:cNvSpPr/>
            <p:nvPr/>
          </p:nvSpPr>
          <p:spPr>
            <a:xfrm>
              <a:off x="32827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6" name="Google Shape;1626;p55"/>
            <p:cNvSpPr/>
            <p:nvPr/>
          </p:nvSpPr>
          <p:spPr>
            <a:xfrm>
              <a:off x="33006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7" name="Google Shape;1627;p55"/>
            <p:cNvSpPr/>
            <p:nvPr/>
          </p:nvSpPr>
          <p:spPr>
            <a:xfrm>
              <a:off x="33184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8" name="Google Shape;1628;p55"/>
            <p:cNvSpPr/>
            <p:nvPr/>
          </p:nvSpPr>
          <p:spPr>
            <a:xfrm>
              <a:off x="33364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29" name="Google Shape;1629;p55"/>
            <p:cNvSpPr/>
            <p:nvPr/>
          </p:nvSpPr>
          <p:spPr>
            <a:xfrm>
              <a:off x="33543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0" name="Google Shape;1630;p55"/>
            <p:cNvSpPr/>
            <p:nvPr/>
          </p:nvSpPr>
          <p:spPr>
            <a:xfrm>
              <a:off x="337237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1" name="Google Shape;1631;p55"/>
            <p:cNvSpPr/>
            <p:nvPr/>
          </p:nvSpPr>
          <p:spPr>
            <a:xfrm>
              <a:off x="339022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2" name="Google Shape;1632;p55"/>
            <p:cNvSpPr/>
            <p:nvPr/>
          </p:nvSpPr>
          <p:spPr>
            <a:xfrm>
              <a:off x="3408075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3" name="Google Shape;1633;p55"/>
            <p:cNvSpPr/>
            <p:nvPr/>
          </p:nvSpPr>
          <p:spPr>
            <a:xfrm>
              <a:off x="34261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4" name="Google Shape;1634;p55"/>
            <p:cNvSpPr/>
            <p:nvPr/>
          </p:nvSpPr>
          <p:spPr>
            <a:xfrm>
              <a:off x="344395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5" name="Google Shape;1635;p55"/>
            <p:cNvSpPr/>
            <p:nvPr/>
          </p:nvSpPr>
          <p:spPr>
            <a:xfrm>
              <a:off x="34619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6" name="Google Shape;1636;p55"/>
            <p:cNvSpPr/>
            <p:nvPr/>
          </p:nvSpPr>
          <p:spPr>
            <a:xfrm>
              <a:off x="347982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7" name="Google Shape;1637;p55"/>
            <p:cNvSpPr/>
            <p:nvPr/>
          </p:nvSpPr>
          <p:spPr>
            <a:xfrm>
              <a:off x="3497675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8" name="Google Shape;1638;p55"/>
            <p:cNvSpPr/>
            <p:nvPr/>
          </p:nvSpPr>
          <p:spPr>
            <a:xfrm>
              <a:off x="3515700" y="43347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39" name="Google Shape;1639;p55"/>
            <p:cNvSpPr/>
            <p:nvPr/>
          </p:nvSpPr>
          <p:spPr>
            <a:xfrm>
              <a:off x="3569450" y="43347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0" name="Google Shape;1640;p55"/>
            <p:cNvSpPr/>
            <p:nvPr/>
          </p:nvSpPr>
          <p:spPr>
            <a:xfrm>
              <a:off x="25299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1" name="Google Shape;1641;p55"/>
            <p:cNvSpPr/>
            <p:nvPr/>
          </p:nvSpPr>
          <p:spPr>
            <a:xfrm>
              <a:off x="25478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2" name="Google Shape;1642;p55"/>
            <p:cNvSpPr/>
            <p:nvPr/>
          </p:nvSpPr>
          <p:spPr>
            <a:xfrm>
              <a:off x="26554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3" name="Google Shape;1643;p55"/>
            <p:cNvSpPr/>
            <p:nvPr/>
          </p:nvSpPr>
          <p:spPr>
            <a:xfrm>
              <a:off x="26733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4" name="Google Shape;1644;p55"/>
            <p:cNvSpPr/>
            <p:nvPr/>
          </p:nvSpPr>
          <p:spPr>
            <a:xfrm>
              <a:off x="26911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5" name="Google Shape;1645;p55"/>
            <p:cNvSpPr/>
            <p:nvPr/>
          </p:nvSpPr>
          <p:spPr>
            <a:xfrm>
              <a:off x="27091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6" name="Google Shape;1646;p55"/>
            <p:cNvSpPr/>
            <p:nvPr/>
          </p:nvSpPr>
          <p:spPr>
            <a:xfrm>
              <a:off x="27270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7" name="Google Shape;1647;p55"/>
            <p:cNvSpPr/>
            <p:nvPr/>
          </p:nvSpPr>
          <p:spPr>
            <a:xfrm>
              <a:off x="274507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8" name="Google Shape;1648;p55"/>
            <p:cNvSpPr/>
            <p:nvPr/>
          </p:nvSpPr>
          <p:spPr>
            <a:xfrm>
              <a:off x="276292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49" name="Google Shape;1649;p55"/>
            <p:cNvSpPr/>
            <p:nvPr/>
          </p:nvSpPr>
          <p:spPr>
            <a:xfrm>
              <a:off x="278077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0" name="Google Shape;1650;p55"/>
            <p:cNvSpPr/>
            <p:nvPr/>
          </p:nvSpPr>
          <p:spPr>
            <a:xfrm>
              <a:off x="27988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1" name="Google Shape;1651;p55"/>
            <p:cNvSpPr/>
            <p:nvPr/>
          </p:nvSpPr>
          <p:spPr>
            <a:xfrm>
              <a:off x="28166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2" name="Google Shape;1652;p55"/>
            <p:cNvSpPr/>
            <p:nvPr/>
          </p:nvSpPr>
          <p:spPr>
            <a:xfrm>
              <a:off x="28346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3" name="Google Shape;1653;p55"/>
            <p:cNvSpPr/>
            <p:nvPr/>
          </p:nvSpPr>
          <p:spPr>
            <a:xfrm>
              <a:off x="28525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4" name="Google Shape;1654;p55"/>
            <p:cNvSpPr/>
            <p:nvPr/>
          </p:nvSpPr>
          <p:spPr>
            <a:xfrm>
              <a:off x="28703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5" name="Google Shape;1655;p55"/>
            <p:cNvSpPr/>
            <p:nvPr/>
          </p:nvSpPr>
          <p:spPr>
            <a:xfrm>
              <a:off x="30496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6" name="Google Shape;1656;p55"/>
            <p:cNvSpPr/>
            <p:nvPr/>
          </p:nvSpPr>
          <p:spPr>
            <a:xfrm>
              <a:off x="3067650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7" name="Google Shape;1657;p55"/>
            <p:cNvSpPr/>
            <p:nvPr/>
          </p:nvSpPr>
          <p:spPr>
            <a:xfrm>
              <a:off x="3067650" y="43358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8" name="Google Shape;1658;p55"/>
            <p:cNvSpPr/>
            <p:nvPr/>
          </p:nvSpPr>
          <p:spPr>
            <a:xfrm>
              <a:off x="3085500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59" name="Google Shape;1659;p55"/>
            <p:cNvSpPr/>
            <p:nvPr/>
          </p:nvSpPr>
          <p:spPr>
            <a:xfrm>
              <a:off x="31035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0" name="Google Shape;1660;p55"/>
            <p:cNvSpPr/>
            <p:nvPr/>
          </p:nvSpPr>
          <p:spPr>
            <a:xfrm>
              <a:off x="31213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1" name="Google Shape;1661;p55"/>
            <p:cNvSpPr/>
            <p:nvPr/>
          </p:nvSpPr>
          <p:spPr>
            <a:xfrm>
              <a:off x="31392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2" name="Google Shape;1662;p55"/>
            <p:cNvSpPr/>
            <p:nvPr/>
          </p:nvSpPr>
          <p:spPr>
            <a:xfrm>
              <a:off x="31572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3" name="Google Shape;1663;p55"/>
            <p:cNvSpPr/>
            <p:nvPr/>
          </p:nvSpPr>
          <p:spPr>
            <a:xfrm>
              <a:off x="31751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4" name="Google Shape;1664;p55"/>
            <p:cNvSpPr/>
            <p:nvPr/>
          </p:nvSpPr>
          <p:spPr>
            <a:xfrm>
              <a:off x="31931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5" name="Google Shape;1665;p55"/>
            <p:cNvSpPr/>
            <p:nvPr/>
          </p:nvSpPr>
          <p:spPr>
            <a:xfrm>
              <a:off x="32109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6" name="Google Shape;1666;p55"/>
            <p:cNvSpPr/>
            <p:nvPr/>
          </p:nvSpPr>
          <p:spPr>
            <a:xfrm>
              <a:off x="32288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7" name="Google Shape;1667;p55"/>
            <p:cNvSpPr/>
            <p:nvPr/>
          </p:nvSpPr>
          <p:spPr>
            <a:xfrm>
              <a:off x="324687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8" name="Google Shape;1668;p55"/>
            <p:cNvSpPr/>
            <p:nvPr/>
          </p:nvSpPr>
          <p:spPr>
            <a:xfrm>
              <a:off x="326472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69" name="Google Shape;1669;p55"/>
            <p:cNvSpPr/>
            <p:nvPr/>
          </p:nvSpPr>
          <p:spPr>
            <a:xfrm>
              <a:off x="32827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0" name="Google Shape;1670;p55"/>
            <p:cNvSpPr/>
            <p:nvPr/>
          </p:nvSpPr>
          <p:spPr>
            <a:xfrm>
              <a:off x="33006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1" name="Google Shape;1671;p55"/>
            <p:cNvSpPr/>
            <p:nvPr/>
          </p:nvSpPr>
          <p:spPr>
            <a:xfrm>
              <a:off x="33184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2" name="Google Shape;1672;p55"/>
            <p:cNvSpPr/>
            <p:nvPr/>
          </p:nvSpPr>
          <p:spPr>
            <a:xfrm>
              <a:off x="33364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3" name="Google Shape;1673;p55"/>
            <p:cNvSpPr/>
            <p:nvPr/>
          </p:nvSpPr>
          <p:spPr>
            <a:xfrm>
              <a:off x="33543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4" name="Google Shape;1674;p55"/>
            <p:cNvSpPr/>
            <p:nvPr/>
          </p:nvSpPr>
          <p:spPr>
            <a:xfrm>
              <a:off x="337237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5" name="Google Shape;1675;p55"/>
            <p:cNvSpPr/>
            <p:nvPr/>
          </p:nvSpPr>
          <p:spPr>
            <a:xfrm>
              <a:off x="339022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6" name="Google Shape;1676;p55"/>
            <p:cNvSpPr/>
            <p:nvPr/>
          </p:nvSpPr>
          <p:spPr>
            <a:xfrm>
              <a:off x="3408075" y="43528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7" name="Google Shape;1677;p55"/>
            <p:cNvSpPr/>
            <p:nvPr/>
          </p:nvSpPr>
          <p:spPr>
            <a:xfrm>
              <a:off x="34261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8" name="Google Shape;1678;p55"/>
            <p:cNvSpPr/>
            <p:nvPr/>
          </p:nvSpPr>
          <p:spPr>
            <a:xfrm>
              <a:off x="34439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79" name="Google Shape;1679;p55"/>
            <p:cNvSpPr/>
            <p:nvPr/>
          </p:nvSpPr>
          <p:spPr>
            <a:xfrm>
              <a:off x="34619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0" name="Google Shape;1680;p55"/>
            <p:cNvSpPr/>
            <p:nvPr/>
          </p:nvSpPr>
          <p:spPr>
            <a:xfrm>
              <a:off x="347982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1" name="Google Shape;1681;p55"/>
            <p:cNvSpPr/>
            <p:nvPr/>
          </p:nvSpPr>
          <p:spPr>
            <a:xfrm>
              <a:off x="3497675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2" name="Google Shape;1682;p55"/>
            <p:cNvSpPr/>
            <p:nvPr/>
          </p:nvSpPr>
          <p:spPr>
            <a:xfrm>
              <a:off x="351570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3" name="Google Shape;1683;p55"/>
            <p:cNvSpPr/>
            <p:nvPr/>
          </p:nvSpPr>
          <p:spPr>
            <a:xfrm>
              <a:off x="3533550" y="4352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4" name="Google Shape;1684;p55"/>
            <p:cNvSpPr/>
            <p:nvPr/>
          </p:nvSpPr>
          <p:spPr>
            <a:xfrm>
              <a:off x="26554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5" name="Google Shape;1685;p55"/>
            <p:cNvSpPr/>
            <p:nvPr/>
          </p:nvSpPr>
          <p:spPr>
            <a:xfrm>
              <a:off x="26733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6" name="Google Shape;1686;p55"/>
            <p:cNvSpPr/>
            <p:nvPr/>
          </p:nvSpPr>
          <p:spPr>
            <a:xfrm>
              <a:off x="26911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7" name="Google Shape;1687;p55"/>
            <p:cNvSpPr/>
            <p:nvPr/>
          </p:nvSpPr>
          <p:spPr>
            <a:xfrm>
              <a:off x="27091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8" name="Google Shape;1688;p55"/>
            <p:cNvSpPr/>
            <p:nvPr/>
          </p:nvSpPr>
          <p:spPr>
            <a:xfrm>
              <a:off x="27270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89" name="Google Shape;1689;p55"/>
            <p:cNvSpPr/>
            <p:nvPr/>
          </p:nvSpPr>
          <p:spPr>
            <a:xfrm>
              <a:off x="274507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0" name="Google Shape;1690;p55"/>
            <p:cNvSpPr/>
            <p:nvPr/>
          </p:nvSpPr>
          <p:spPr>
            <a:xfrm>
              <a:off x="276292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1" name="Google Shape;1691;p55"/>
            <p:cNvSpPr/>
            <p:nvPr/>
          </p:nvSpPr>
          <p:spPr>
            <a:xfrm>
              <a:off x="278077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2" name="Google Shape;1692;p55"/>
            <p:cNvSpPr/>
            <p:nvPr/>
          </p:nvSpPr>
          <p:spPr>
            <a:xfrm>
              <a:off x="27988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3" name="Google Shape;1693;p55"/>
            <p:cNvSpPr/>
            <p:nvPr/>
          </p:nvSpPr>
          <p:spPr>
            <a:xfrm>
              <a:off x="28166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4" name="Google Shape;1694;p55"/>
            <p:cNvSpPr/>
            <p:nvPr/>
          </p:nvSpPr>
          <p:spPr>
            <a:xfrm>
              <a:off x="28346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5" name="Google Shape;1695;p55"/>
            <p:cNvSpPr/>
            <p:nvPr/>
          </p:nvSpPr>
          <p:spPr>
            <a:xfrm>
              <a:off x="28703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6" name="Google Shape;1696;p55"/>
            <p:cNvSpPr/>
            <p:nvPr/>
          </p:nvSpPr>
          <p:spPr>
            <a:xfrm>
              <a:off x="28884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7" name="Google Shape;1697;p55"/>
            <p:cNvSpPr/>
            <p:nvPr/>
          </p:nvSpPr>
          <p:spPr>
            <a:xfrm>
              <a:off x="30496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8" name="Google Shape;1698;p55"/>
            <p:cNvSpPr/>
            <p:nvPr/>
          </p:nvSpPr>
          <p:spPr>
            <a:xfrm>
              <a:off x="3067650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699" name="Google Shape;1699;p55"/>
            <p:cNvSpPr/>
            <p:nvPr/>
          </p:nvSpPr>
          <p:spPr>
            <a:xfrm>
              <a:off x="3085500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0" name="Google Shape;1700;p55"/>
            <p:cNvSpPr/>
            <p:nvPr/>
          </p:nvSpPr>
          <p:spPr>
            <a:xfrm>
              <a:off x="31035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1" name="Google Shape;1701;p55"/>
            <p:cNvSpPr/>
            <p:nvPr/>
          </p:nvSpPr>
          <p:spPr>
            <a:xfrm>
              <a:off x="31213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2" name="Google Shape;1702;p55"/>
            <p:cNvSpPr/>
            <p:nvPr/>
          </p:nvSpPr>
          <p:spPr>
            <a:xfrm>
              <a:off x="31392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3" name="Google Shape;1703;p55"/>
            <p:cNvSpPr/>
            <p:nvPr/>
          </p:nvSpPr>
          <p:spPr>
            <a:xfrm>
              <a:off x="31572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4" name="Google Shape;1704;p55"/>
            <p:cNvSpPr/>
            <p:nvPr/>
          </p:nvSpPr>
          <p:spPr>
            <a:xfrm>
              <a:off x="31751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5" name="Google Shape;1705;p55"/>
            <p:cNvSpPr/>
            <p:nvPr/>
          </p:nvSpPr>
          <p:spPr>
            <a:xfrm>
              <a:off x="31931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6" name="Google Shape;1706;p55"/>
            <p:cNvSpPr/>
            <p:nvPr/>
          </p:nvSpPr>
          <p:spPr>
            <a:xfrm>
              <a:off x="32109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7" name="Google Shape;1707;p55"/>
            <p:cNvSpPr/>
            <p:nvPr/>
          </p:nvSpPr>
          <p:spPr>
            <a:xfrm>
              <a:off x="32288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8" name="Google Shape;1708;p55"/>
            <p:cNvSpPr/>
            <p:nvPr/>
          </p:nvSpPr>
          <p:spPr>
            <a:xfrm>
              <a:off x="324687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09" name="Google Shape;1709;p55"/>
            <p:cNvSpPr/>
            <p:nvPr/>
          </p:nvSpPr>
          <p:spPr>
            <a:xfrm>
              <a:off x="326472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0" name="Google Shape;1710;p55"/>
            <p:cNvSpPr/>
            <p:nvPr/>
          </p:nvSpPr>
          <p:spPr>
            <a:xfrm>
              <a:off x="32827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1" name="Google Shape;1711;p55"/>
            <p:cNvSpPr/>
            <p:nvPr/>
          </p:nvSpPr>
          <p:spPr>
            <a:xfrm>
              <a:off x="33006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2" name="Google Shape;1712;p55"/>
            <p:cNvSpPr/>
            <p:nvPr/>
          </p:nvSpPr>
          <p:spPr>
            <a:xfrm>
              <a:off x="33184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3" name="Google Shape;1713;p55"/>
            <p:cNvSpPr/>
            <p:nvPr/>
          </p:nvSpPr>
          <p:spPr>
            <a:xfrm>
              <a:off x="33364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4" name="Google Shape;1714;p55"/>
            <p:cNvSpPr/>
            <p:nvPr/>
          </p:nvSpPr>
          <p:spPr>
            <a:xfrm>
              <a:off x="33543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5" name="Google Shape;1715;p55"/>
            <p:cNvSpPr/>
            <p:nvPr/>
          </p:nvSpPr>
          <p:spPr>
            <a:xfrm>
              <a:off x="337237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6" name="Google Shape;1716;p55"/>
            <p:cNvSpPr/>
            <p:nvPr/>
          </p:nvSpPr>
          <p:spPr>
            <a:xfrm>
              <a:off x="339022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7" name="Google Shape;1717;p55"/>
            <p:cNvSpPr/>
            <p:nvPr/>
          </p:nvSpPr>
          <p:spPr>
            <a:xfrm>
              <a:off x="3408075" y="43708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8" name="Google Shape;1718;p55"/>
            <p:cNvSpPr/>
            <p:nvPr/>
          </p:nvSpPr>
          <p:spPr>
            <a:xfrm>
              <a:off x="342610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34439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34619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347982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2" name="Google Shape;1722;p55"/>
            <p:cNvSpPr/>
            <p:nvPr/>
          </p:nvSpPr>
          <p:spPr>
            <a:xfrm>
              <a:off x="3497675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3" name="Google Shape;1723;p55"/>
            <p:cNvSpPr/>
            <p:nvPr/>
          </p:nvSpPr>
          <p:spPr>
            <a:xfrm>
              <a:off x="3533550" y="43708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4" name="Google Shape;1724;p55"/>
            <p:cNvSpPr/>
            <p:nvPr/>
          </p:nvSpPr>
          <p:spPr>
            <a:xfrm>
              <a:off x="26554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5" name="Google Shape;1725;p55"/>
            <p:cNvSpPr/>
            <p:nvPr/>
          </p:nvSpPr>
          <p:spPr>
            <a:xfrm>
              <a:off x="26733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6" name="Google Shape;1726;p55"/>
            <p:cNvSpPr/>
            <p:nvPr/>
          </p:nvSpPr>
          <p:spPr>
            <a:xfrm>
              <a:off x="26911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7" name="Google Shape;1727;p55"/>
            <p:cNvSpPr/>
            <p:nvPr/>
          </p:nvSpPr>
          <p:spPr>
            <a:xfrm>
              <a:off x="270917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8" name="Google Shape;1728;p55"/>
            <p:cNvSpPr/>
            <p:nvPr/>
          </p:nvSpPr>
          <p:spPr>
            <a:xfrm>
              <a:off x="27270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29" name="Google Shape;1729;p55"/>
            <p:cNvSpPr/>
            <p:nvPr/>
          </p:nvSpPr>
          <p:spPr>
            <a:xfrm>
              <a:off x="274507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0" name="Google Shape;1730;p55"/>
            <p:cNvSpPr/>
            <p:nvPr/>
          </p:nvSpPr>
          <p:spPr>
            <a:xfrm>
              <a:off x="276292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1" name="Google Shape;1731;p55"/>
            <p:cNvSpPr/>
            <p:nvPr/>
          </p:nvSpPr>
          <p:spPr>
            <a:xfrm>
              <a:off x="278077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2" name="Google Shape;1732;p55"/>
            <p:cNvSpPr/>
            <p:nvPr/>
          </p:nvSpPr>
          <p:spPr>
            <a:xfrm>
              <a:off x="27988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8166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30496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3067650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3085500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31035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31392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31572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31751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31931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321097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32288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4" name="Google Shape;1744;p55"/>
            <p:cNvSpPr/>
            <p:nvPr/>
          </p:nvSpPr>
          <p:spPr>
            <a:xfrm>
              <a:off x="324687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5" name="Google Shape;1745;p55"/>
            <p:cNvSpPr/>
            <p:nvPr/>
          </p:nvSpPr>
          <p:spPr>
            <a:xfrm>
              <a:off x="326472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32827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33006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33184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333647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33543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337237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339022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3408075" y="43886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342610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34439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346197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7" name="Google Shape;1757;p55"/>
            <p:cNvSpPr/>
            <p:nvPr/>
          </p:nvSpPr>
          <p:spPr>
            <a:xfrm>
              <a:off x="347982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8" name="Google Shape;1758;p55"/>
            <p:cNvSpPr/>
            <p:nvPr/>
          </p:nvSpPr>
          <p:spPr>
            <a:xfrm>
              <a:off x="3497675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35335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26554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26733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26911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270917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7270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74507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76292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278077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27988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28166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0" name="Google Shape;1770;p55"/>
            <p:cNvSpPr/>
            <p:nvPr/>
          </p:nvSpPr>
          <p:spPr>
            <a:xfrm>
              <a:off x="30317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1" name="Google Shape;1771;p55"/>
            <p:cNvSpPr/>
            <p:nvPr/>
          </p:nvSpPr>
          <p:spPr>
            <a:xfrm>
              <a:off x="3031750" y="43886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30496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3067650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31035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312137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3121375" y="4423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31392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3139225" y="4423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31572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3157250" y="44240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3175100" y="44240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2" name="Google Shape;1782;p55"/>
            <p:cNvSpPr/>
            <p:nvPr/>
          </p:nvSpPr>
          <p:spPr>
            <a:xfrm>
              <a:off x="3175100" y="44483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3" name="Google Shape;1783;p55"/>
            <p:cNvSpPr/>
            <p:nvPr/>
          </p:nvSpPr>
          <p:spPr>
            <a:xfrm>
              <a:off x="31751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4" name="Google Shape;1784;p55"/>
            <p:cNvSpPr/>
            <p:nvPr/>
          </p:nvSpPr>
          <p:spPr>
            <a:xfrm>
              <a:off x="31931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5" name="Google Shape;1785;p55"/>
            <p:cNvSpPr/>
            <p:nvPr/>
          </p:nvSpPr>
          <p:spPr>
            <a:xfrm>
              <a:off x="321097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6" name="Google Shape;1786;p55"/>
            <p:cNvSpPr/>
            <p:nvPr/>
          </p:nvSpPr>
          <p:spPr>
            <a:xfrm>
              <a:off x="32288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7" name="Google Shape;1787;p55"/>
            <p:cNvSpPr/>
            <p:nvPr/>
          </p:nvSpPr>
          <p:spPr>
            <a:xfrm>
              <a:off x="324687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8" name="Google Shape;1788;p55"/>
            <p:cNvSpPr/>
            <p:nvPr/>
          </p:nvSpPr>
          <p:spPr>
            <a:xfrm>
              <a:off x="326472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89" name="Google Shape;1789;p55"/>
            <p:cNvSpPr/>
            <p:nvPr/>
          </p:nvSpPr>
          <p:spPr>
            <a:xfrm>
              <a:off x="32827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0" name="Google Shape;1790;p55"/>
            <p:cNvSpPr/>
            <p:nvPr/>
          </p:nvSpPr>
          <p:spPr>
            <a:xfrm>
              <a:off x="33006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1" name="Google Shape;1791;p55"/>
            <p:cNvSpPr/>
            <p:nvPr/>
          </p:nvSpPr>
          <p:spPr>
            <a:xfrm>
              <a:off x="33184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2" name="Google Shape;1792;p55"/>
            <p:cNvSpPr/>
            <p:nvPr/>
          </p:nvSpPr>
          <p:spPr>
            <a:xfrm>
              <a:off x="333647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3" name="Google Shape;1793;p55"/>
            <p:cNvSpPr/>
            <p:nvPr/>
          </p:nvSpPr>
          <p:spPr>
            <a:xfrm>
              <a:off x="33543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4" name="Google Shape;1794;p55"/>
            <p:cNvSpPr/>
            <p:nvPr/>
          </p:nvSpPr>
          <p:spPr>
            <a:xfrm>
              <a:off x="337237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5" name="Google Shape;1795;p55"/>
            <p:cNvSpPr/>
            <p:nvPr/>
          </p:nvSpPr>
          <p:spPr>
            <a:xfrm>
              <a:off x="339022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6" name="Google Shape;1796;p55"/>
            <p:cNvSpPr/>
            <p:nvPr/>
          </p:nvSpPr>
          <p:spPr>
            <a:xfrm>
              <a:off x="3408075" y="44067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7" name="Google Shape;1797;p55"/>
            <p:cNvSpPr/>
            <p:nvPr/>
          </p:nvSpPr>
          <p:spPr>
            <a:xfrm>
              <a:off x="342610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8" name="Google Shape;1798;p55"/>
            <p:cNvSpPr/>
            <p:nvPr/>
          </p:nvSpPr>
          <p:spPr>
            <a:xfrm>
              <a:off x="34439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799" name="Google Shape;1799;p55"/>
            <p:cNvSpPr/>
            <p:nvPr/>
          </p:nvSpPr>
          <p:spPr>
            <a:xfrm>
              <a:off x="346197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0" name="Google Shape;1800;p55"/>
            <p:cNvSpPr/>
            <p:nvPr/>
          </p:nvSpPr>
          <p:spPr>
            <a:xfrm>
              <a:off x="3479825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1" name="Google Shape;1801;p55"/>
            <p:cNvSpPr/>
            <p:nvPr/>
          </p:nvSpPr>
          <p:spPr>
            <a:xfrm>
              <a:off x="3533550" y="44067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2" name="Google Shape;1802;p55"/>
            <p:cNvSpPr/>
            <p:nvPr/>
          </p:nvSpPr>
          <p:spPr>
            <a:xfrm>
              <a:off x="26554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3" name="Google Shape;1803;p55"/>
            <p:cNvSpPr/>
            <p:nvPr/>
          </p:nvSpPr>
          <p:spPr>
            <a:xfrm>
              <a:off x="267330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4" name="Google Shape;1804;p55"/>
            <p:cNvSpPr/>
            <p:nvPr/>
          </p:nvSpPr>
          <p:spPr>
            <a:xfrm>
              <a:off x="26911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5" name="Google Shape;1805;p55"/>
            <p:cNvSpPr/>
            <p:nvPr/>
          </p:nvSpPr>
          <p:spPr>
            <a:xfrm>
              <a:off x="270917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6" name="Google Shape;1806;p55"/>
            <p:cNvSpPr/>
            <p:nvPr/>
          </p:nvSpPr>
          <p:spPr>
            <a:xfrm>
              <a:off x="272702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7" name="Google Shape;1807;p55"/>
            <p:cNvSpPr/>
            <p:nvPr/>
          </p:nvSpPr>
          <p:spPr>
            <a:xfrm>
              <a:off x="274507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8" name="Google Shape;1808;p55"/>
            <p:cNvSpPr/>
            <p:nvPr/>
          </p:nvSpPr>
          <p:spPr>
            <a:xfrm>
              <a:off x="276292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09" name="Google Shape;1809;p55"/>
            <p:cNvSpPr/>
            <p:nvPr/>
          </p:nvSpPr>
          <p:spPr>
            <a:xfrm>
              <a:off x="278077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0" name="Google Shape;1810;p55"/>
            <p:cNvSpPr/>
            <p:nvPr/>
          </p:nvSpPr>
          <p:spPr>
            <a:xfrm>
              <a:off x="279880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1" name="Google Shape;1811;p55"/>
            <p:cNvSpPr/>
            <p:nvPr/>
          </p:nvSpPr>
          <p:spPr>
            <a:xfrm>
              <a:off x="3067650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2" name="Google Shape;1812;p55"/>
            <p:cNvSpPr/>
            <p:nvPr/>
          </p:nvSpPr>
          <p:spPr>
            <a:xfrm>
              <a:off x="3085500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319312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321097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322882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6" name="Google Shape;1816;p55"/>
            <p:cNvSpPr/>
            <p:nvPr/>
          </p:nvSpPr>
          <p:spPr>
            <a:xfrm>
              <a:off x="324687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7" name="Google Shape;1817;p55"/>
            <p:cNvSpPr/>
            <p:nvPr/>
          </p:nvSpPr>
          <p:spPr>
            <a:xfrm>
              <a:off x="326472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32827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330060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33184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333647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2" name="Google Shape;1822;p55"/>
            <p:cNvSpPr/>
            <p:nvPr/>
          </p:nvSpPr>
          <p:spPr>
            <a:xfrm>
              <a:off x="335432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3" name="Google Shape;1823;p55"/>
            <p:cNvSpPr/>
            <p:nvPr/>
          </p:nvSpPr>
          <p:spPr>
            <a:xfrm>
              <a:off x="337237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4" name="Google Shape;1824;p55"/>
            <p:cNvSpPr/>
            <p:nvPr/>
          </p:nvSpPr>
          <p:spPr>
            <a:xfrm>
              <a:off x="339022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3408075" y="44245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342610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34439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3461975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351570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3533550" y="44245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267330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269115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270917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272702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274507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276292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278077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279880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303175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304960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3067650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2" name="Google Shape;1842;p55"/>
            <p:cNvSpPr/>
            <p:nvPr/>
          </p:nvSpPr>
          <p:spPr>
            <a:xfrm>
              <a:off x="3085500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3" name="Google Shape;1843;p55"/>
            <p:cNvSpPr/>
            <p:nvPr/>
          </p:nvSpPr>
          <p:spPr>
            <a:xfrm>
              <a:off x="310352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319312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5" name="Google Shape;1845;p55"/>
            <p:cNvSpPr/>
            <p:nvPr/>
          </p:nvSpPr>
          <p:spPr>
            <a:xfrm>
              <a:off x="321097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6" name="Google Shape;1846;p55"/>
            <p:cNvSpPr/>
            <p:nvPr/>
          </p:nvSpPr>
          <p:spPr>
            <a:xfrm>
              <a:off x="322882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7" name="Google Shape;1847;p55"/>
            <p:cNvSpPr/>
            <p:nvPr/>
          </p:nvSpPr>
          <p:spPr>
            <a:xfrm>
              <a:off x="324687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8" name="Google Shape;1848;p55"/>
            <p:cNvSpPr/>
            <p:nvPr/>
          </p:nvSpPr>
          <p:spPr>
            <a:xfrm>
              <a:off x="326472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49" name="Google Shape;1849;p55"/>
            <p:cNvSpPr/>
            <p:nvPr/>
          </p:nvSpPr>
          <p:spPr>
            <a:xfrm>
              <a:off x="328275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0" name="Google Shape;1850;p55"/>
            <p:cNvSpPr/>
            <p:nvPr/>
          </p:nvSpPr>
          <p:spPr>
            <a:xfrm>
              <a:off x="330060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1" name="Google Shape;1851;p55"/>
            <p:cNvSpPr/>
            <p:nvPr/>
          </p:nvSpPr>
          <p:spPr>
            <a:xfrm>
              <a:off x="331845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2" name="Google Shape;1852;p55"/>
            <p:cNvSpPr/>
            <p:nvPr/>
          </p:nvSpPr>
          <p:spPr>
            <a:xfrm>
              <a:off x="333647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3" name="Google Shape;1853;p55"/>
            <p:cNvSpPr/>
            <p:nvPr/>
          </p:nvSpPr>
          <p:spPr>
            <a:xfrm>
              <a:off x="335432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4" name="Google Shape;1854;p55"/>
            <p:cNvSpPr/>
            <p:nvPr/>
          </p:nvSpPr>
          <p:spPr>
            <a:xfrm>
              <a:off x="337237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5" name="Google Shape;1855;p55"/>
            <p:cNvSpPr/>
            <p:nvPr/>
          </p:nvSpPr>
          <p:spPr>
            <a:xfrm>
              <a:off x="339022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6" name="Google Shape;1856;p55"/>
            <p:cNvSpPr/>
            <p:nvPr/>
          </p:nvSpPr>
          <p:spPr>
            <a:xfrm>
              <a:off x="3408075" y="44426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7" name="Google Shape;1857;p55"/>
            <p:cNvSpPr/>
            <p:nvPr/>
          </p:nvSpPr>
          <p:spPr>
            <a:xfrm>
              <a:off x="342610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8" name="Google Shape;1858;p55"/>
            <p:cNvSpPr/>
            <p:nvPr/>
          </p:nvSpPr>
          <p:spPr>
            <a:xfrm>
              <a:off x="3443950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59" name="Google Shape;1859;p55"/>
            <p:cNvSpPr/>
            <p:nvPr/>
          </p:nvSpPr>
          <p:spPr>
            <a:xfrm>
              <a:off x="3461975" y="44426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0" name="Google Shape;1860;p55"/>
            <p:cNvSpPr/>
            <p:nvPr/>
          </p:nvSpPr>
          <p:spPr>
            <a:xfrm>
              <a:off x="26733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1" name="Google Shape;1861;p55"/>
            <p:cNvSpPr/>
            <p:nvPr/>
          </p:nvSpPr>
          <p:spPr>
            <a:xfrm>
              <a:off x="26911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2" name="Google Shape;1862;p55"/>
            <p:cNvSpPr/>
            <p:nvPr/>
          </p:nvSpPr>
          <p:spPr>
            <a:xfrm>
              <a:off x="270917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3" name="Google Shape;1863;p55"/>
            <p:cNvSpPr/>
            <p:nvPr/>
          </p:nvSpPr>
          <p:spPr>
            <a:xfrm>
              <a:off x="27270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4" name="Google Shape;1864;p55"/>
            <p:cNvSpPr/>
            <p:nvPr/>
          </p:nvSpPr>
          <p:spPr>
            <a:xfrm>
              <a:off x="276292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5" name="Google Shape;1865;p55"/>
            <p:cNvSpPr/>
            <p:nvPr/>
          </p:nvSpPr>
          <p:spPr>
            <a:xfrm>
              <a:off x="278077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6" name="Google Shape;1866;p55"/>
            <p:cNvSpPr/>
            <p:nvPr/>
          </p:nvSpPr>
          <p:spPr>
            <a:xfrm>
              <a:off x="27988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7" name="Google Shape;1867;p55"/>
            <p:cNvSpPr/>
            <p:nvPr/>
          </p:nvSpPr>
          <p:spPr>
            <a:xfrm>
              <a:off x="30317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8" name="Google Shape;1868;p55"/>
            <p:cNvSpPr/>
            <p:nvPr/>
          </p:nvSpPr>
          <p:spPr>
            <a:xfrm>
              <a:off x="30496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69" name="Google Shape;1869;p55"/>
            <p:cNvSpPr/>
            <p:nvPr/>
          </p:nvSpPr>
          <p:spPr>
            <a:xfrm>
              <a:off x="3067650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0" name="Google Shape;1870;p55"/>
            <p:cNvSpPr/>
            <p:nvPr/>
          </p:nvSpPr>
          <p:spPr>
            <a:xfrm>
              <a:off x="3085500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1" name="Google Shape;1871;p55"/>
            <p:cNvSpPr/>
            <p:nvPr/>
          </p:nvSpPr>
          <p:spPr>
            <a:xfrm>
              <a:off x="31035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2" name="Google Shape;1872;p55"/>
            <p:cNvSpPr/>
            <p:nvPr/>
          </p:nvSpPr>
          <p:spPr>
            <a:xfrm>
              <a:off x="312137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3" name="Google Shape;1873;p55"/>
            <p:cNvSpPr/>
            <p:nvPr/>
          </p:nvSpPr>
          <p:spPr>
            <a:xfrm>
              <a:off x="31392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4" name="Google Shape;1874;p55"/>
            <p:cNvSpPr/>
            <p:nvPr/>
          </p:nvSpPr>
          <p:spPr>
            <a:xfrm>
              <a:off x="3139225" y="4444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5" name="Google Shape;1875;p55"/>
            <p:cNvSpPr/>
            <p:nvPr/>
          </p:nvSpPr>
          <p:spPr>
            <a:xfrm>
              <a:off x="31572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6" name="Google Shape;1876;p55"/>
            <p:cNvSpPr/>
            <p:nvPr/>
          </p:nvSpPr>
          <p:spPr>
            <a:xfrm>
              <a:off x="31751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7" name="Google Shape;1877;p55"/>
            <p:cNvSpPr/>
            <p:nvPr/>
          </p:nvSpPr>
          <p:spPr>
            <a:xfrm>
              <a:off x="31931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8" name="Google Shape;1878;p55"/>
            <p:cNvSpPr/>
            <p:nvPr/>
          </p:nvSpPr>
          <p:spPr>
            <a:xfrm>
              <a:off x="321097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79" name="Google Shape;1879;p55"/>
            <p:cNvSpPr/>
            <p:nvPr/>
          </p:nvSpPr>
          <p:spPr>
            <a:xfrm>
              <a:off x="32288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0" name="Google Shape;1880;p55"/>
            <p:cNvSpPr/>
            <p:nvPr/>
          </p:nvSpPr>
          <p:spPr>
            <a:xfrm>
              <a:off x="326472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1" name="Google Shape;1881;p55"/>
            <p:cNvSpPr/>
            <p:nvPr/>
          </p:nvSpPr>
          <p:spPr>
            <a:xfrm>
              <a:off x="32827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2" name="Google Shape;1882;p55"/>
            <p:cNvSpPr/>
            <p:nvPr/>
          </p:nvSpPr>
          <p:spPr>
            <a:xfrm>
              <a:off x="33006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3" name="Google Shape;1883;p55"/>
            <p:cNvSpPr/>
            <p:nvPr/>
          </p:nvSpPr>
          <p:spPr>
            <a:xfrm>
              <a:off x="33184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4" name="Google Shape;1884;p55"/>
            <p:cNvSpPr/>
            <p:nvPr/>
          </p:nvSpPr>
          <p:spPr>
            <a:xfrm>
              <a:off x="333647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5" name="Google Shape;1885;p55"/>
            <p:cNvSpPr/>
            <p:nvPr/>
          </p:nvSpPr>
          <p:spPr>
            <a:xfrm>
              <a:off x="335432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6" name="Google Shape;1886;p55"/>
            <p:cNvSpPr/>
            <p:nvPr/>
          </p:nvSpPr>
          <p:spPr>
            <a:xfrm>
              <a:off x="337237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7" name="Google Shape;1887;p55"/>
            <p:cNvSpPr/>
            <p:nvPr/>
          </p:nvSpPr>
          <p:spPr>
            <a:xfrm>
              <a:off x="339022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8" name="Google Shape;1888;p55"/>
            <p:cNvSpPr/>
            <p:nvPr/>
          </p:nvSpPr>
          <p:spPr>
            <a:xfrm>
              <a:off x="3408075" y="44606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89" name="Google Shape;1889;p55"/>
            <p:cNvSpPr/>
            <p:nvPr/>
          </p:nvSpPr>
          <p:spPr>
            <a:xfrm>
              <a:off x="342610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0" name="Google Shape;1890;p55"/>
            <p:cNvSpPr/>
            <p:nvPr/>
          </p:nvSpPr>
          <p:spPr>
            <a:xfrm>
              <a:off x="3443950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1" name="Google Shape;1891;p55"/>
            <p:cNvSpPr/>
            <p:nvPr/>
          </p:nvSpPr>
          <p:spPr>
            <a:xfrm>
              <a:off x="3461975" y="44606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2" name="Google Shape;1892;p55"/>
            <p:cNvSpPr/>
            <p:nvPr/>
          </p:nvSpPr>
          <p:spPr>
            <a:xfrm>
              <a:off x="26733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3" name="Google Shape;1893;p55"/>
            <p:cNvSpPr/>
            <p:nvPr/>
          </p:nvSpPr>
          <p:spPr>
            <a:xfrm>
              <a:off x="26911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4" name="Google Shape;1894;p55"/>
            <p:cNvSpPr/>
            <p:nvPr/>
          </p:nvSpPr>
          <p:spPr>
            <a:xfrm>
              <a:off x="270917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5" name="Google Shape;1895;p55"/>
            <p:cNvSpPr/>
            <p:nvPr/>
          </p:nvSpPr>
          <p:spPr>
            <a:xfrm>
              <a:off x="272702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6" name="Google Shape;1896;p55"/>
            <p:cNvSpPr/>
            <p:nvPr/>
          </p:nvSpPr>
          <p:spPr>
            <a:xfrm>
              <a:off x="30139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7" name="Google Shape;1897;p55"/>
            <p:cNvSpPr/>
            <p:nvPr/>
          </p:nvSpPr>
          <p:spPr>
            <a:xfrm>
              <a:off x="30317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8" name="Google Shape;1898;p55"/>
            <p:cNvSpPr/>
            <p:nvPr/>
          </p:nvSpPr>
          <p:spPr>
            <a:xfrm>
              <a:off x="30496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899" name="Google Shape;1899;p55"/>
            <p:cNvSpPr/>
            <p:nvPr/>
          </p:nvSpPr>
          <p:spPr>
            <a:xfrm>
              <a:off x="3067650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0" name="Google Shape;1900;p55"/>
            <p:cNvSpPr/>
            <p:nvPr/>
          </p:nvSpPr>
          <p:spPr>
            <a:xfrm>
              <a:off x="3085500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1" name="Google Shape;1901;p55"/>
            <p:cNvSpPr/>
            <p:nvPr/>
          </p:nvSpPr>
          <p:spPr>
            <a:xfrm>
              <a:off x="310352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2" name="Google Shape;1902;p55"/>
            <p:cNvSpPr/>
            <p:nvPr/>
          </p:nvSpPr>
          <p:spPr>
            <a:xfrm>
              <a:off x="312137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3" name="Google Shape;1903;p55"/>
            <p:cNvSpPr/>
            <p:nvPr/>
          </p:nvSpPr>
          <p:spPr>
            <a:xfrm>
              <a:off x="313922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4" name="Google Shape;1904;p55"/>
            <p:cNvSpPr/>
            <p:nvPr/>
          </p:nvSpPr>
          <p:spPr>
            <a:xfrm>
              <a:off x="31572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5" name="Google Shape;1905;p55"/>
            <p:cNvSpPr/>
            <p:nvPr/>
          </p:nvSpPr>
          <p:spPr>
            <a:xfrm>
              <a:off x="31751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6" name="Google Shape;1906;p55"/>
            <p:cNvSpPr/>
            <p:nvPr/>
          </p:nvSpPr>
          <p:spPr>
            <a:xfrm>
              <a:off x="321097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7" name="Google Shape;1907;p55"/>
            <p:cNvSpPr/>
            <p:nvPr/>
          </p:nvSpPr>
          <p:spPr>
            <a:xfrm>
              <a:off x="322882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8" name="Google Shape;1908;p55"/>
            <p:cNvSpPr/>
            <p:nvPr/>
          </p:nvSpPr>
          <p:spPr>
            <a:xfrm>
              <a:off x="3246875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09" name="Google Shape;1909;p55"/>
            <p:cNvSpPr/>
            <p:nvPr/>
          </p:nvSpPr>
          <p:spPr>
            <a:xfrm>
              <a:off x="32827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0" name="Google Shape;1910;p55"/>
            <p:cNvSpPr/>
            <p:nvPr/>
          </p:nvSpPr>
          <p:spPr>
            <a:xfrm>
              <a:off x="33006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1" name="Google Shape;1911;p55"/>
            <p:cNvSpPr/>
            <p:nvPr/>
          </p:nvSpPr>
          <p:spPr>
            <a:xfrm>
              <a:off x="33184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2" name="Google Shape;1912;p55"/>
            <p:cNvSpPr/>
            <p:nvPr/>
          </p:nvSpPr>
          <p:spPr>
            <a:xfrm>
              <a:off x="333647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3" name="Google Shape;1913;p55"/>
            <p:cNvSpPr/>
            <p:nvPr/>
          </p:nvSpPr>
          <p:spPr>
            <a:xfrm>
              <a:off x="335432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4" name="Google Shape;1914;p55"/>
            <p:cNvSpPr/>
            <p:nvPr/>
          </p:nvSpPr>
          <p:spPr>
            <a:xfrm>
              <a:off x="3372375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5" name="Google Shape;1915;p55"/>
            <p:cNvSpPr/>
            <p:nvPr/>
          </p:nvSpPr>
          <p:spPr>
            <a:xfrm>
              <a:off x="3390225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6" name="Google Shape;1916;p55"/>
            <p:cNvSpPr/>
            <p:nvPr/>
          </p:nvSpPr>
          <p:spPr>
            <a:xfrm>
              <a:off x="3408075" y="44784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7" name="Google Shape;1917;p55"/>
            <p:cNvSpPr/>
            <p:nvPr/>
          </p:nvSpPr>
          <p:spPr>
            <a:xfrm>
              <a:off x="342610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8" name="Google Shape;1918;p55"/>
            <p:cNvSpPr/>
            <p:nvPr/>
          </p:nvSpPr>
          <p:spPr>
            <a:xfrm>
              <a:off x="3443950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19" name="Google Shape;1919;p55"/>
            <p:cNvSpPr/>
            <p:nvPr/>
          </p:nvSpPr>
          <p:spPr>
            <a:xfrm>
              <a:off x="3461975" y="44784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0" name="Google Shape;1920;p55"/>
            <p:cNvSpPr/>
            <p:nvPr/>
          </p:nvSpPr>
          <p:spPr>
            <a:xfrm>
              <a:off x="27091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1" name="Google Shape;1921;p55"/>
            <p:cNvSpPr/>
            <p:nvPr/>
          </p:nvSpPr>
          <p:spPr>
            <a:xfrm>
              <a:off x="27270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2" name="Google Shape;1922;p55"/>
            <p:cNvSpPr/>
            <p:nvPr/>
          </p:nvSpPr>
          <p:spPr>
            <a:xfrm>
              <a:off x="274507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3" name="Google Shape;1923;p55"/>
            <p:cNvSpPr/>
            <p:nvPr/>
          </p:nvSpPr>
          <p:spPr>
            <a:xfrm>
              <a:off x="278077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4" name="Google Shape;1924;p55"/>
            <p:cNvSpPr/>
            <p:nvPr/>
          </p:nvSpPr>
          <p:spPr>
            <a:xfrm>
              <a:off x="281665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5" name="Google Shape;1925;p55"/>
            <p:cNvSpPr/>
            <p:nvPr/>
          </p:nvSpPr>
          <p:spPr>
            <a:xfrm>
              <a:off x="28346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6" name="Google Shape;1926;p55"/>
            <p:cNvSpPr/>
            <p:nvPr/>
          </p:nvSpPr>
          <p:spPr>
            <a:xfrm>
              <a:off x="301390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7" name="Google Shape;1927;p55"/>
            <p:cNvSpPr/>
            <p:nvPr/>
          </p:nvSpPr>
          <p:spPr>
            <a:xfrm>
              <a:off x="303175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8" name="Google Shape;1928;p55"/>
            <p:cNvSpPr/>
            <p:nvPr/>
          </p:nvSpPr>
          <p:spPr>
            <a:xfrm>
              <a:off x="304960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29" name="Google Shape;1929;p55"/>
            <p:cNvSpPr/>
            <p:nvPr/>
          </p:nvSpPr>
          <p:spPr>
            <a:xfrm>
              <a:off x="3067650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0" name="Google Shape;1930;p55"/>
            <p:cNvSpPr/>
            <p:nvPr/>
          </p:nvSpPr>
          <p:spPr>
            <a:xfrm>
              <a:off x="3085500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1" name="Google Shape;1931;p55"/>
            <p:cNvSpPr/>
            <p:nvPr/>
          </p:nvSpPr>
          <p:spPr>
            <a:xfrm>
              <a:off x="31035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2" name="Google Shape;1932;p55"/>
            <p:cNvSpPr/>
            <p:nvPr/>
          </p:nvSpPr>
          <p:spPr>
            <a:xfrm>
              <a:off x="31213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3" name="Google Shape;1933;p55"/>
            <p:cNvSpPr/>
            <p:nvPr/>
          </p:nvSpPr>
          <p:spPr>
            <a:xfrm>
              <a:off x="31392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4" name="Google Shape;1934;p55"/>
            <p:cNvSpPr/>
            <p:nvPr/>
          </p:nvSpPr>
          <p:spPr>
            <a:xfrm>
              <a:off x="315725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5" name="Google Shape;1935;p55"/>
            <p:cNvSpPr/>
            <p:nvPr/>
          </p:nvSpPr>
          <p:spPr>
            <a:xfrm>
              <a:off x="317510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6" name="Google Shape;1936;p55"/>
            <p:cNvSpPr/>
            <p:nvPr/>
          </p:nvSpPr>
          <p:spPr>
            <a:xfrm>
              <a:off x="32109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7" name="Google Shape;1937;p55"/>
            <p:cNvSpPr/>
            <p:nvPr/>
          </p:nvSpPr>
          <p:spPr>
            <a:xfrm>
              <a:off x="32288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8" name="Google Shape;1938;p55"/>
            <p:cNvSpPr/>
            <p:nvPr/>
          </p:nvSpPr>
          <p:spPr>
            <a:xfrm>
              <a:off x="324687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39" name="Google Shape;1939;p55"/>
            <p:cNvSpPr/>
            <p:nvPr/>
          </p:nvSpPr>
          <p:spPr>
            <a:xfrm>
              <a:off x="326472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0" name="Google Shape;1940;p55"/>
            <p:cNvSpPr/>
            <p:nvPr/>
          </p:nvSpPr>
          <p:spPr>
            <a:xfrm>
              <a:off x="331845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1" name="Google Shape;1941;p55"/>
            <p:cNvSpPr/>
            <p:nvPr/>
          </p:nvSpPr>
          <p:spPr>
            <a:xfrm>
              <a:off x="33364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2" name="Google Shape;1942;p55"/>
            <p:cNvSpPr/>
            <p:nvPr/>
          </p:nvSpPr>
          <p:spPr>
            <a:xfrm>
              <a:off x="33543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3" name="Google Shape;1943;p55"/>
            <p:cNvSpPr/>
            <p:nvPr/>
          </p:nvSpPr>
          <p:spPr>
            <a:xfrm>
              <a:off x="339022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4" name="Google Shape;1944;p55"/>
            <p:cNvSpPr/>
            <p:nvPr/>
          </p:nvSpPr>
          <p:spPr>
            <a:xfrm>
              <a:off x="3408075" y="44965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5" name="Google Shape;1945;p55"/>
            <p:cNvSpPr/>
            <p:nvPr/>
          </p:nvSpPr>
          <p:spPr>
            <a:xfrm>
              <a:off x="342610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6" name="Google Shape;1946;p55"/>
            <p:cNvSpPr/>
            <p:nvPr/>
          </p:nvSpPr>
          <p:spPr>
            <a:xfrm>
              <a:off x="3443950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7" name="Google Shape;1947;p55"/>
            <p:cNvSpPr/>
            <p:nvPr/>
          </p:nvSpPr>
          <p:spPr>
            <a:xfrm>
              <a:off x="347982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8" name="Google Shape;1948;p55"/>
            <p:cNvSpPr/>
            <p:nvPr/>
          </p:nvSpPr>
          <p:spPr>
            <a:xfrm>
              <a:off x="3497675" y="44965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49" name="Google Shape;1949;p55"/>
            <p:cNvSpPr/>
            <p:nvPr/>
          </p:nvSpPr>
          <p:spPr>
            <a:xfrm>
              <a:off x="270917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0" name="Google Shape;1950;p55"/>
            <p:cNvSpPr/>
            <p:nvPr/>
          </p:nvSpPr>
          <p:spPr>
            <a:xfrm>
              <a:off x="272702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1" name="Google Shape;1951;p55"/>
            <p:cNvSpPr/>
            <p:nvPr/>
          </p:nvSpPr>
          <p:spPr>
            <a:xfrm>
              <a:off x="2745075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2" name="Google Shape;1952;p55"/>
            <p:cNvSpPr/>
            <p:nvPr/>
          </p:nvSpPr>
          <p:spPr>
            <a:xfrm>
              <a:off x="2762925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3" name="Google Shape;1953;p55"/>
            <p:cNvSpPr/>
            <p:nvPr/>
          </p:nvSpPr>
          <p:spPr>
            <a:xfrm>
              <a:off x="301390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4" name="Google Shape;1954;p55"/>
            <p:cNvSpPr/>
            <p:nvPr/>
          </p:nvSpPr>
          <p:spPr>
            <a:xfrm>
              <a:off x="2981100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5" name="Google Shape;1955;p55"/>
            <p:cNvSpPr/>
            <p:nvPr/>
          </p:nvSpPr>
          <p:spPr>
            <a:xfrm>
              <a:off x="303175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6" name="Google Shape;1956;p55"/>
            <p:cNvSpPr/>
            <p:nvPr/>
          </p:nvSpPr>
          <p:spPr>
            <a:xfrm>
              <a:off x="304960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7" name="Google Shape;1957;p55"/>
            <p:cNvSpPr/>
            <p:nvPr/>
          </p:nvSpPr>
          <p:spPr>
            <a:xfrm>
              <a:off x="3067650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8" name="Google Shape;1958;p55"/>
            <p:cNvSpPr/>
            <p:nvPr/>
          </p:nvSpPr>
          <p:spPr>
            <a:xfrm>
              <a:off x="3085500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59" name="Google Shape;1959;p55"/>
            <p:cNvSpPr/>
            <p:nvPr/>
          </p:nvSpPr>
          <p:spPr>
            <a:xfrm>
              <a:off x="310352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0" name="Google Shape;1960;p55"/>
            <p:cNvSpPr/>
            <p:nvPr/>
          </p:nvSpPr>
          <p:spPr>
            <a:xfrm>
              <a:off x="312137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1" name="Google Shape;1961;p55"/>
            <p:cNvSpPr/>
            <p:nvPr/>
          </p:nvSpPr>
          <p:spPr>
            <a:xfrm>
              <a:off x="313922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2" name="Google Shape;1962;p55"/>
            <p:cNvSpPr/>
            <p:nvPr/>
          </p:nvSpPr>
          <p:spPr>
            <a:xfrm>
              <a:off x="315725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3" name="Google Shape;1963;p55"/>
            <p:cNvSpPr/>
            <p:nvPr/>
          </p:nvSpPr>
          <p:spPr>
            <a:xfrm>
              <a:off x="317510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4" name="Google Shape;1964;p55"/>
            <p:cNvSpPr/>
            <p:nvPr/>
          </p:nvSpPr>
          <p:spPr>
            <a:xfrm>
              <a:off x="319312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5" name="Google Shape;1965;p55"/>
            <p:cNvSpPr/>
            <p:nvPr/>
          </p:nvSpPr>
          <p:spPr>
            <a:xfrm>
              <a:off x="322882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6" name="Google Shape;1966;p55"/>
            <p:cNvSpPr/>
            <p:nvPr/>
          </p:nvSpPr>
          <p:spPr>
            <a:xfrm>
              <a:off x="3246875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7" name="Google Shape;1967;p55"/>
            <p:cNvSpPr/>
            <p:nvPr/>
          </p:nvSpPr>
          <p:spPr>
            <a:xfrm>
              <a:off x="331845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8" name="Google Shape;1968;p55"/>
            <p:cNvSpPr/>
            <p:nvPr/>
          </p:nvSpPr>
          <p:spPr>
            <a:xfrm>
              <a:off x="333647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69" name="Google Shape;1969;p55"/>
            <p:cNvSpPr/>
            <p:nvPr/>
          </p:nvSpPr>
          <p:spPr>
            <a:xfrm>
              <a:off x="3390225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0" name="Google Shape;1970;p55"/>
            <p:cNvSpPr/>
            <p:nvPr/>
          </p:nvSpPr>
          <p:spPr>
            <a:xfrm>
              <a:off x="3408075" y="45145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1" name="Google Shape;1971;p55"/>
            <p:cNvSpPr/>
            <p:nvPr/>
          </p:nvSpPr>
          <p:spPr>
            <a:xfrm>
              <a:off x="3426100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2" name="Google Shape;1972;p55"/>
            <p:cNvSpPr/>
            <p:nvPr/>
          </p:nvSpPr>
          <p:spPr>
            <a:xfrm>
              <a:off x="3497675" y="45145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3" name="Google Shape;1973;p55"/>
            <p:cNvSpPr/>
            <p:nvPr/>
          </p:nvSpPr>
          <p:spPr>
            <a:xfrm>
              <a:off x="2762925" y="45324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4" name="Google Shape;1974;p55"/>
            <p:cNvSpPr/>
            <p:nvPr/>
          </p:nvSpPr>
          <p:spPr>
            <a:xfrm>
              <a:off x="279880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5" name="Google Shape;1975;p55"/>
            <p:cNvSpPr/>
            <p:nvPr/>
          </p:nvSpPr>
          <p:spPr>
            <a:xfrm>
              <a:off x="281665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6" name="Google Shape;1976;p55"/>
            <p:cNvSpPr/>
            <p:nvPr/>
          </p:nvSpPr>
          <p:spPr>
            <a:xfrm>
              <a:off x="283467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7" name="Google Shape;1977;p55"/>
            <p:cNvSpPr/>
            <p:nvPr/>
          </p:nvSpPr>
          <p:spPr>
            <a:xfrm>
              <a:off x="301390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8" name="Google Shape;1978;p55"/>
            <p:cNvSpPr/>
            <p:nvPr/>
          </p:nvSpPr>
          <p:spPr>
            <a:xfrm>
              <a:off x="303175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79" name="Google Shape;1979;p55"/>
            <p:cNvSpPr/>
            <p:nvPr/>
          </p:nvSpPr>
          <p:spPr>
            <a:xfrm>
              <a:off x="304960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0" name="Google Shape;1980;p55"/>
            <p:cNvSpPr/>
            <p:nvPr/>
          </p:nvSpPr>
          <p:spPr>
            <a:xfrm>
              <a:off x="3067650" y="45324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1" name="Google Shape;1981;p55"/>
            <p:cNvSpPr/>
            <p:nvPr/>
          </p:nvSpPr>
          <p:spPr>
            <a:xfrm>
              <a:off x="3085500" y="45324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2" name="Google Shape;1982;p55"/>
            <p:cNvSpPr/>
            <p:nvPr/>
          </p:nvSpPr>
          <p:spPr>
            <a:xfrm>
              <a:off x="310352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3" name="Google Shape;1983;p55"/>
            <p:cNvSpPr/>
            <p:nvPr/>
          </p:nvSpPr>
          <p:spPr>
            <a:xfrm>
              <a:off x="312137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4" name="Google Shape;1984;p55"/>
            <p:cNvSpPr/>
            <p:nvPr/>
          </p:nvSpPr>
          <p:spPr>
            <a:xfrm>
              <a:off x="313922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5" name="Google Shape;1985;p55"/>
            <p:cNvSpPr/>
            <p:nvPr/>
          </p:nvSpPr>
          <p:spPr>
            <a:xfrm>
              <a:off x="315725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6" name="Google Shape;1986;p55"/>
            <p:cNvSpPr/>
            <p:nvPr/>
          </p:nvSpPr>
          <p:spPr>
            <a:xfrm>
              <a:off x="317510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7" name="Google Shape;1987;p55"/>
            <p:cNvSpPr/>
            <p:nvPr/>
          </p:nvSpPr>
          <p:spPr>
            <a:xfrm>
              <a:off x="319312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8" name="Google Shape;1988;p55"/>
            <p:cNvSpPr/>
            <p:nvPr/>
          </p:nvSpPr>
          <p:spPr>
            <a:xfrm>
              <a:off x="331845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89" name="Google Shape;1989;p55"/>
            <p:cNvSpPr/>
            <p:nvPr/>
          </p:nvSpPr>
          <p:spPr>
            <a:xfrm>
              <a:off x="333647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0" name="Google Shape;1990;p55"/>
            <p:cNvSpPr/>
            <p:nvPr/>
          </p:nvSpPr>
          <p:spPr>
            <a:xfrm>
              <a:off x="3390225" y="45324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1" name="Google Shape;1991;p55"/>
            <p:cNvSpPr/>
            <p:nvPr/>
          </p:nvSpPr>
          <p:spPr>
            <a:xfrm>
              <a:off x="3408075" y="45324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2" name="Google Shape;1992;p55"/>
            <p:cNvSpPr/>
            <p:nvPr/>
          </p:nvSpPr>
          <p:spPr>
            <a:xfrm>
              <a:off x="3426100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3" name="Google Shape;1993;p55"/>
            <p:cNvSpPr/>
            <p:nvPr/>
          </p:nvSpPr>
          <p:spPr>
            <a:xfrm>
              <a:off x="3497675" y="45324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4" name="Google Shape;1994;p55"/>
            <p:cNvSpPr/>
            <p:nvPr/>
          </p:nvSpPr>
          <p:spPr>
            <a:xfrm>
              <a:off x="2780775" y="45504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5" name="Google Shape;1995;p55"/>
            <p:cNvSpPr/>
            <p:nvPr/>
          </p:nvSpPr>
          <p:spPr>
            <a:xfrm>
              <a:off x="279880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6" name="Google Shape;1996;p55"/>
            <p:cNvSpPr/>
            <p:nvPr/>
          </p:nvSpPr>
          <p:spPr>
            <a:xfrm>
              <a:off x="281665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7" name="Google Shape;1997;p55"/>
            <p:cNvSpPr/>
            <p:nvPr/>
          </p:nvSpPr>
          <p:spPr>
            <a:xfrm>
              <a:off x="283467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8" name="Google Shape;1998;p55"/>
            <p:cNvSpPr/>
            <p:nvPr/>
          </p:nvSpPr>
          <p:spPr>
            <a:xfrm>
              <a:off x="285252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1999" name="Google Shape;1999;p55"/>
            <p:cNvSpPr/>
            <p:nvPr/>
          </p:nvSpPr>
          <p:spPr>
            <a:xfrm>
              <a:off x="301390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0" name="Google Shape;2000;p55"/>
            <p:cNvSpPr/>
            <p:nvPr/>
          </p:nvSpPr>
          <p:spPr>
            <a:xfrm>
              <a:off x="303175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1" name="Google Shape;2001;p55"/>
            <p:cNvSpPr/>
            <p:nvPr/>
          </p:nvSpPr>
          <p:spPr>
            <a:xfrm>
              <a:off x="304960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2" name="Google Shape;2002;p55"/>
            <p:cNvSpPr/>
            <p:nvPr/>
          </p:nvSpPr>
          <p:spPr>
            <a:xfrm>
              <a:off x="3067650" y="45504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3" name="Google Shape;2003;p55"/>
            <p:cNvSpPr/>
            <p:nvPr/>
          </p:nvSpPr>
          <p:spPr>
            <a:xfrm>
              <a:off x="3085500" y="45504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4" name="Google Shape;2004;p55"/>
            <p:cNvSpPr/>
            <p:nvPr/>
          </p:nvSpPr>
          <p:spPr>
            <a:xfrm>
              <a:off x="310352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5" name="Google Shape;2005;p55"/>
            <p:cNvSpPr/>
            <p:nvPr/>
          </p:nvSpPr>
          <p:spPr>
            <a:xfrm>
              <a:off x="312137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6" name="Google Shape;2006;p55"/>
            <p:cNvSpPr/>
            <p:nvPr/>
          </p:nvSpPr>
          <p:spPr>
            <a:xfrm>
              <a:off x="313922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7" name="Google Shape;2007;p55"/>
            <p:cNvSpPr/>
            <p:nvPr/>
          </p:nvSpPr>
          <p:spPr>
            <a:xfrm>
              <a:off x="315725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8" name="Google Shape;2008;p55"/>
            <p:cNvSpPr/>
            <p:nvPr/>
          </p:nvSpPr>
          <p:spPr>
            <a:xfrm>
              <a:off x="3175100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09" name="Google Shape;2009;p55"/>
            <p:cNvSpPr/>
            <p:nvPr/>
          </p:nvSpPr>
          <p:spPr>
            <a:xfrm>
              <a:off x="319312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0" name="Google Shape;2010;p55"/>
            <p:cNvSpPr/>
            <p:nvPr/>
          </p:nvSpPr>
          <p:spPr>
            <a:xfrm>
              <a:off x="321097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1" name="Google Shape;2011;p55"/>
            <p:cNvSpPr/>
            <p:nvPr/>
          </p:nvSpPr>
          <p:spPr>
            <a:xfrm>
              <a:off x="322882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2" name="Google Shape;2012;p55"/>
            <p:cNvSpPr/>
            <p:nvPr/>
          </p:nvSpPr>
          <p:spPr>
            <a:xfrm>
              <a:off x="3390225" y="45504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3" name="Google Shape;2013;p55"/>
            <p:cNvSpPr/>
            <p:nvPr/>
          </p:nvSpPr>
          <p:spPr>
            <a:xfrm>
              <a:off x="3408075" y="45504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4" name="Google Shape;2014;p55"/>
            <p:cNvSpPr/>
            <p:nvPr/>
          </p:nvSpPr>
          <p:spPr>
            <a:xfrm>
              <a:off x="3461975" y="45504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5" name="Google Shape;2015;p55"/>
            <p:cNvSpPr/>
            <p:nvPr/>
          </p:nvSpPr>
          <p:spPr>
            <a:xfrm>
              <a:off x="2780775" y="45682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6" name="Google Shape;2016;p55"/>
            <p:cNvSpPr/>
            <p:nvPr/>
          </p:nvSpPr>
          <p:spPr>
            <a:xfrm>
              <a:off x="2798800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7" name="Google Shape;2017;p55"/>
            <p:cNvSpPr/>
            <p:nvPr/>
          </p:nvSpPr>
          <p:spPr>
            <a:xfrm>
              <a:off x="2816650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8" name="Google Shape;2018;p55"/>
            <p:cNvSpPr/>
            <p:nvPr/>
          </p:nvSpPr>
          <p:spPr>
            <a:xfrm>
              <a:off x="283467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19" name="Google Shape;2019;p55"/>
            <p:cNvSpPr/>
            <p:nvPr/>
          </p:nvSpPr>
          <p:spPr>
            <a:xfrm>
              <a:off x="285252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0" name="Google Shape;2020;p55"/>
            <p:cNvSpPr/>
            <p:nvPr/>
          </p:nvSpPr>
          <p:spPr>
            <a:xfrm>
              <a:off x="287037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1" name="Google Shape;2021;p55"/>
            <p:cNvSpPr/>
            <p:nvPr/>
          </p:nvSpPr>
          <p:spPr>
            <a:xfrm>
              <a:off x="310352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2" name="Google Shape;2022;p55"/>
            <p:cNvSpPr/>
            <p:nvPr/>
          </p:nvSpPr>
          <p:spPr>
            <a:xfrm>
              <a:off x="312137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3" name="Google Shape;2023;p55"/>
            <p:cNvSpPr/>
            <p:nvPr/>
          </p:nvSpPr>
          <p:spPr>
            <a:xfrm>
              <a:off x="313922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4" name="Google Shape;2024;p55"/>
            <p:cNvSpPr/>
            <p:nvPr/>
          </p:nvSpPr>
          <p:spPr>
            <a:xfrm>
              <a:off x="3157250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5" name="Google Shape;2025;p55"/>
            <p:cNvSpPr/>
            <p:nvPr/>
          </p:nvSpPr>
          <p:spPr>
            <a:xfrm>
              <a:off x="3175100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6" name="Google Shape;2026;p55"/>
            <p:cNvSpPr/>
            <p:nvPr/>
          </p:nvSpPr>
          <p:spPr>
            <a:xfrm>
              <a:off x="319312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7" name="Google Shape;2027;p55"/>
            <p:cNvSpPr/>
            <p:nvPr/>
          </p:nvSpPr>
          <p:spPr>
            <a:xfrm>
              <a:off x="321097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8" name="Google Shape;2028;p55"/>
            <p:cNvSpPr/>
            <p:nvPr/>
          </p:nvSpPr>
          <p:spPr>
            <a:xfrm>
              <a:off x="3390225" y="45682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29" name="Google Shape;2029;p55"/>
            <p:cNvSpPr/>
            <p:nvPr/>
          </p:nvSpPr>
          <p:spPr>
            <a:xfrm>
              <a:off x="3408075" y="45682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0" name="Google Shape;2030;p55"/>
            <p:cNvSpPr/>
            <p:nvPr/>
          </p:nvSpPr>
          <p:spPr>
            <a:xfrm>
              <a:off x="3443950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1" name="Google Shape;2031;p55"/>
            <p:cNvSpPr/>
            <p:nvPr/>
          </p:nvSpPr>
          <p:spPr>
            <a:xfrm>
              <a:off x="3461975" y="45682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2" name="Google Shape;2032;p55"/>
            <p:cNvSpPr/>
            <p:nvPr/>
          </p:nvSpPr>
          <p:spPr>
            <a:xfrm>
              <a:off x="2780775" y="45863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3" name="Google Shape;2033;p55"/>
            <p:cNvSpPr/>
            <p:nvPr/>
          </p:nvSpPr>
          <p:spPr>
            <a:xfrm>
              <a:off x="279880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4" name="Google Shape;2034;p55"/>
            <p:cNvSpPr/>
            <p:nvPr/>
          </p:nvSpPr>
          <p:spPr>
            <a:xfrm>
              <a:off x="281665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5" name="Google Shape;2035;p55"/>
            <p:cNvSpPr/>
            <p:nvPr/>
          </p:nvSpPr>
          <p:spPr>
            <a:xfrm>
              <a:off x="283467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6" name="Google Shape;2036;p55"/>
            <p:cNvSpPr/>
            <p:nvPr/>
          </p:nvSpPr>
          <p:spPr>
            <a:xfrm>
              <a:off x="285252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7" name="Google Shape;2037;p55"/>
            <p:cNvSpPr/>
            <p:nvPr/>
          </p:nvSpPr>
          <p:spPr>
            <a:xfrm>
              <a:off x="287037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8" name="Google Shape;2038;p55"/>
            <p:cNvSpPr/>
            <p:nvPr/>
          </p:nvSpPr>
          <p:spPr>
            <a:xfrm>
              <a:off x="288840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39" name="Google Shape;2039;p55"/>
            <p:cNvSpPr/>
            <p:nvPr/>
          </p:nvSpPr>
          <p:spPr>
            <a:xfrm>
              <a:off x="310352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0" name="Google Shape;2040;p55"/>
            <p:cNvSpPr/>
            <p:nvPr/>
          </p:nvSpPr>
          <p:spPr>
            <a:xfrm>
              <a:off x="312137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1" name="Google Shape;2041;p55"/>
            <p:cNvSpPr/>
            <p:nvPr/>
          </p:nvSpPr>
          <p:spPr>
            <a:xfrm>
              <a:off x="313922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2" name="Google Shape;2042;p55"/>
            <p:cNvSpPr/>
            <p:nvPr/>
          </p:nvSpPr>
          <p:spPr>
            <a:xfrm>
              <a:off x="315725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3" name="Google Shape;2043;p55"/>
            <p:cNvSpPr/>
            <p:nvPr/>
          </p:nvSpPr>
          <p:spPr>
            <a:xfrm>
              <a:off x="317510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4" name="Google Shape;2044;p55"/>
            <p:cNvSpPr/>
            <p:nvPr/>
          </p:nvSpPr>
          <p:spPr>
            <a:xfrm>
              <a:off x="319312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5" name="Google Shape;2045;p55"/>
            <p:cNvSpPr/>
            <p:nvPr/>
          </p:nvSpPr>
          <p:spPr>
            <a:xfrm>
              <a:off x="3408075" y="45863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6" name="Google Shape;2046;p55"/>
            <p:cNvSpPr/>
            <p:nvPr/>
          </p:nvSpPr>
          <p:spPr>
            <a:xfrm>
              <a:off x="344395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7" name="Google Shape;2047;p55"/>
            <p:cNvSpPr/>
            <p:nvPr/>
          </p:nvSpPr>
          <p:spPr>
            <a:xfrm>
              <a:off x="346197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8" name="Google Shape;2048;p55"/>
            <p:cNvSpPr/>
            <p:nvPr/>
          </p:nvSpPr>
          <p:spPr>
            <a:xfrm>
              <a:off x="347982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49" name="Google Shape;2049;p55"/>
            <p:cNvSpPr/>
            <p:nvPr/>
          </p:nvSpPr>
          <p:spPr>
            <a:xfrm>
              <a:off x="3497675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0" name="Google Shape;2050;p55"/>
            <p:cNvSpPr/>
            <p:nvPr/>
          </p:nvSpPr>
          <p:spPr>
            <a:xfrm>
              <a:off x="351570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1" name="Google Shape;2051;p55"/>
            <p:cNvSpPr/>
            <p:nvPr/>
          </p:nvSpPr>
          <p:spPr>
            <a:xfrm>
              <a:off x="3533550" y="45863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2" name="Google Shape;2052;p55"/>
            <p:cNvSpPr/>
            <p:nvPr/>
          </p:nvSpPr>
          <p:spPr>
            <a:xfrm>
              <a:off x="3551600" y="45863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3" name="Google Shape;2053;p55"/>
            <p:cNvSpPr/>
            <p:nvPr/>
          </p:nvSpPr>
          <p:spPr>
            <a:xfrm>
              <a:off x="2780775" y="46043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4" name="Google Shape;2054;p55"/>
            <p:cNvSpPr/>
            <p:nvPr/>
          </p:nvSpPr>
          <p:spPr>
            <a:xfrm>
              <a:off x="279880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5" name="Google Shape;2055;p55"/>
            <p:cNvSpPr/>
            <p:nvPr/>
          </p:nvSpPr>
          <p:spPr>
            <a:xfrm>
              <a:off x="281665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6" name="Google Shape;2056;p55"/>
            <p:cNvSpPr/>
            <p:nvPr/>
          </p:nvSpPr>
          <p:spPr>
            <a:xfrm>
              <a:off x="283467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7" name="Google Shape;2057;p55"/>
            <p:cNvSpPr/>
            <p:nvPr/>
          </p:nvSpPr>
          <p:spPr>
            <a:xfrm>
              <a:off x="285252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8" name="Google Shape;2058;p55"/>
            <p:cNvSpPr/>
            <p:nvPr/>
          </p:nvSpPr>
          <p:spPr>
            <a:xfrm>
              <a:off x="287037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59" name="Google Shape;2059;p55"/>
            <p:cNvSpPr/>
            <p:nvPr/>
          </p:nvSpPr>
          <p:spPr>
            <a:xfrm>
              <a:off x="288840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0" name="Google Shape;2060;p55"/>
            <p:cNvSpPr/>
            <p:nvPr/>
          </p:nvSpPr>
          <p:spPr>
            <a:xfrm>
              <a:off x="290625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1" name="Google Shape;2061;p55"/>
            <p:cNvSpPr/>
            <p:nvPr/>
          </p:nvSpPr>
          <p:spPr>
            <a:xfrm>
              <a:off x="2924300" y="46043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2" name="Google Shape;2062;p55"/>
            <p:cNvSpPr/>
            <p:nvPr/>
          </p:nvSpPr>
          <p:spPr>
            <a:xfrm>
              <a:off x="310352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3" name="Google Shape;2063;p55"/>
            <p:cNvSpPr/>
            <p:nvPr/>
          </p:nvSpPr>
          <p:spPr>
            <a:xfrm>
              <a:off x="312137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4" name="Google Shape;2064;p55"/>
            <p:cNvSpPr/>
            <p:nvPr/>
          </p:nvSpPr>
          <p:spPr>
            <a:xfrm>
              <a:off x="313922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5" name="Google Shape;2065;p55"/>
            <p:cNvSpPr/>
            <p:nvPr/>
          </p:nvSpPr>
          <p:spPr>
            <a:xfrm>
              <a:off x="315725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6" name="Google Shape;2066;p55"/>
            <p:cNvSpPr/>
            <p:nvPr/>
          </p:nvSpPr>
          <p:spPr>
            <a:xfrm>
              <a:off x="317510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7" name="Google Shape;2067;p55"/>
            <p:cNvSpPr/>
            <p:nvPr/>
          </p:nvSpPr>
          <p:spPr>
            <a:xfrm>
              <a:off x="3193125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8" name="Google Shape;2068;p55"/>
            <p:cNvSpPr/>
            <p:nvPr/>
          </p:nvSpPr>
          <p:spPr>
            <a:xfrm>
              <a:off x="3408075" y="46043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69" name="Google Shape;2069;p55"/>
            <p:cNvSpPr/>
            <p:nvPr/>
          </p:nvSpPr>
          <p:spPr>
            <a:xfrm>
              <a:off x="342610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0" name="Google Shape;2070;p55"/>
            <p:cNvSpPr/>
            <p:nvPr/>
          </p:nvSpPr>
          <p:spPr>
            <a:xfrm>
              <a:off x="344395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1" name="Google Shape;2071;p55"/>
            <p:cNvSpPr/>
            <p:nvPr/>
          </p:nvSpPr>
          <p:spPr>
            <a:xfrm>
              <a:off x="3533550" y="46043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2" name="Google Shape;2072;p55"/>
            <p:cNvSpPr/>
            <p:nvPr/>
          </p:nvSpPr>
          <p:spPr>
            <a:xfrm>
              <a:off x="3551600" y="46043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3" name="Google Shape;2073;p55"/>
            <p:cNvSpPr/>
            <p:nvPr/>
          </p:nvSpPr>
          <p:spPr>
            <a:xfrm>
              <a:off x="3569450" y="4604350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4" name="Google Shape;2074;p55"/>
            <p:cNvSpPr/>
            <p:nvPr/>
          </p:nvSpPr>
          <p:spPr>
            <a:xfrm>
              <a:off x="2780775" y="4622200"/>
              <a:ext cx="8300" cy="8500"/>
            </a:xfrm>
            <a:custGeom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5" name="Google Shape;2075;p55"/>
            <p:cNvSpPr/>
            <p:nvPr/>
          </p:nvSpPr>
          <p:spPr>
            <a:xfrm>
              <a:off x="279880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6" name="Google Shape;2076;p55"/>
            <p:cNvSpPr/>
            <p:nvPr/>
          </p:nvSpPr>
          <p:spPr>
            <a:xfrm>
              <a:off x="281665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7" name="Google Shape;2077;p55"/>
            <p:cNvSpPr/>
            <p:nvPr/>
          </p:nvSpPr>
          <p:spPr>
            <a:xfrm>
              <a:off x="283467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8" name="Google Shape;2078;p55"/>
            <p:cNvSpPr/>
            <p:nvPr/>
          </p:nvSpPr>
          <p:spPr>
            <a:xfrm>
              <a:off x="285252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79" name="Google Shape;2079;p55"/>
            <p:cNvSpPr/>
            <p:nvPr/>
          </p:nvSpPr>
          <p:spPr>
            <a:xfrm>
              <a:off x="287037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0" name="Google Shape;2080;p55"/>
            <p:cNvSpPr/>
            <p:nvPr/>
          </p:nvSpPr>
          <p:spPr>
            <a:xfrm>
              <a:off x="288840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1" name="Google Shape;2081;p55"/>
            <p:cNvSpPr/>
            <p:nvPr/>
          </p:nvSpPr>
          <p:spPr>
            <a:xfrm>
              <a:off x="290625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2" name="Google Shape;2082;p55"/>
            <p:cNvSpPr/>
            <p:nvPr/>
          </p:nvSpPr>
          <p:spPr>
            <a:xfrm>
              <a:off x="2924300" y="4622200"/>
              <a:ext cx="8300" cy="8500"/>
            </a:xfrm>
            <a:custGeom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3" name="Google Shape;2083;p55"/>
            <p:cNvSpPr/>
            <p:nvPr/>
          </p:nvSpPr>
          <p:spPr>
            <a:xfrm>
              <a:off x="310352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4" name="Google Shape;2084;p55"/>
            <p:cNvSpPr/>
            <p:nvPr/>
          </p:nvSpPr>
          <p:spPr>
            <a:xfrm>
              <a:off x="312137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5" name="Google Shape;2085;p55"/>
            <p:cNvSpPr/>
            <p:nvPr/>
          </p:nvSpPr>
          <p:spPr>
            <a:xfrm>
              <a:off x="313922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6" name="Google Shape;2086;p55"/>
            <p:cNvSpPr/>
            <p:nvPr/>
          </p:nvSpPr>
          <p:spPr>
            <a:xfrm>
              <a:off x="315725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7" name="Google Shape;2087;p55"/>
            <p:cNvSpPr/>
            <p:nvPr/>
          </p:nvSpPr>
          <p:spPr>
            <a:xfrm>
              <a:off x="3175100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8" name="Google Shape;2088;p55"/>
            <p:cNvSpPr/>
            <p:nvPr/>
          </p:nvSpPr>
          <p:spPr>
            <a:xfrm>
              <a:off x="3193125" y="4622200"/>
              <a:ext cx="8325" cy="8500"/>
            </a:xfrm>
            <a:custGeom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89" name="Google Shape;2089;p55"/>
            <p:cNvSpPr/>
            <p:nvPr/>
          </p:nvSpPr>
          <p:spPr>
            <a:xfrm>
              <a:off x="3551600" y="4622200"/>
              <a:ext cx="8300" cy="8500"/>
            </a:xfrm>
            <a:custGeom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0" name="Google Shape;2090;p55"/>
            <p:cNvSpPr/>
            <p:nvPr/>
          </p:nvSpPr>
          <p:spPr>
            <a:xfrm>
              <a:off x="279880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1" name="Google Shape;2091;p55"/>
            <p:cNvSpPr/>
            <p:nvPr/>
          </p:nvSpPr>
          <p:spPr>
            <a:xfrm>
              <a:off x="281665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2" name="Google Shape;2092;p55"/>
            <p:cNvSpPr/>
            <p:nvPr/>
          </p:nvSpPr>
          <p:spPr>
            <a:xfrm>
              <a:off x="283467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3" name="Google Shape;2093;p55"/>
            <p:cNvSpPr/>
            <p:nvPr/>
          </p:nvSpPr>
          <p:spPr>
            <a:xfrm>
              <a:off x="285252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4" name="Google Shape;2094;p55"/>
            <p:cNvSpPr/>
            <p:nvPr/>
          </p:nvSpPr>
          <p:spPr>
            <a:xfrm>
              <a:off x="287037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5" name="Google Shape;2095;p55"/>
            <p:cNvSpPr/>
            <p:nvPr/>
          </p:nvSpPr>
          <p:spPr>
            <a:xfrm>
              <a:off x="288840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6" name="Google Shape;2096;p55"/>
            <p:cNvSpPr/>
            <p:nvPr/>
          </p:nvSpPr>
          <p:spPr>
            <a:xfrm>
              <a:off x="290625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7" name="Google Shape;2097;p55"/>
            <p:cNvSpPr/>
            <p:nvPr/>
          </p:nvSpPr>
          <p:spPr>
            <a:xfrm>
              <a:off x="2924300" y="46402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8" name="Google Shape;2098;p55"/>
            <p:cNvSpPr/>
            <p:nvPr/>
          </p:nvSpPr>
          <p:spPr>
            <a:xfrm>
              <a:off x="310352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099" name="Google Shape;2099;p55"/>
            <p:cNvSpPr/>
            <p:nvPr/>
          </p:nvSpPr>
          <p:spPr>
            <a:xfrm>
              <a:off x="312137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0" name="Google Shape;2100;p55"/>
            <p:cNvSpPr/>
            <p:nvPr/>
          </p:nvSpPr>
          <p:spPr>
            <a:xfrm>
              <a:off x="313922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1" name="Google Shape;2101;p55"/>
            <p:cNvSpPr/>
            <p:nvPr/>
          </p:nvSpPr>
          <p:spPr>
            <a:xfrm>
              <a:off x="315725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2" name="Google Shape;2102;p55"/>
            <p:cNvSpPr/>
            <p:nvPr/>
          </p:nvSpPr>
          <p:spPr>
            <a:xfrm>
              <a:off x="317510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3" name="Google Shape;2103;p55"/>
            <p:cNvSpPr/>
            <p:nvPr/>
          </p:nvSpPr>
          <p:spPr>
            <a:xfrm>
              <a:off x="319312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4" name="Google Shape;2104;p55"/>
            <p:cNvSpPr/>
            <p:nvPr/>
          </p:nvSpPr>
          <p:spPr>
            <a:xfrm>
              <a:off x="322882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5" name="Google Shape;2105;p55"/>
            <p:cNvSpPr/>
            <p:nvPr/>
          </p:nvSpPr>
          <p:spPr>
            <a:xfrm>
              <a:off x="3497675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6" name="Google Shape;2106;p55"/>
            <p:cNvSpPr/>
            <p:nvPr/>
          </p:nvSpPr>
          <p:spPr>
            <a:xfrm>
              <a:off x="351570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7" name="Google Shape;2107;p55"/>
            <p:cNvSpPr/>
            <p:nvPr/>
          </p:nvSpPr>
          <p:spPr>
            <a:xfrm>
              <a:off x="3533550" y="46402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8" name="Google Shape;2108;p55"/>
            <p:cNvSpPr/>
            <p:nvPr/>
          </p:nvSpPr>
          <p:spPr>
            <a:xfrm>
              <a:off x="3551600" y="46402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09" name="Google Shape;2109;p55"/>
            <p:cNvSpPr/>
            <p:nvPr/>
          </p:nvSpPr>
          <p:spPr>
            <a:xfrm>
              <a:off x="281665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0" name="Google Shape;2110;p55"/>
            <p:cNvSpPr/>
            <p:nvPr/>
          </p:nvSpPr>
          <p:spPr>
            <a:xfrm>
              <a:off x="283467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1" name="Google Shape;2111;p55"/>
            <p:cNvSpPr/>
            <p:nvPr/>
          </p:nvSpPr>
          <p:spPr>
            <a:xfrm>
              <a:off x="28525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2" name="Google Shape;2112;p55"/>
            <p:cNvSpPr/>
            <p:nvPr/>
          </p:nvSpPr>
          <p:spPr>
            <a:xfrm>
              <a:off x="287037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3" name="Google Shape;2113;p55"/>
            <p:cNvSpPr/>
            <p:nvPr/>
          </p:nvSpPr>
          <p:spPr>
            <a:xfrm>
              <a:off x="288840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4" name="Google Shape;2114;p55"/>
            <p:cNvSpPr/>
            <p:nvPr/>
          </p:nvSpPr>
          <p:spPr>
            <a:xfrm>
              <a:off x="290625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5" name="Google Shape;2115;p55"/>
            <p:cNvSpPr/>
            <p:nvPr/>
          </p:nvSpPr>
          <p:spPr>
            <a:xfrm>
              <a:off x="31035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6" name="Google Shape;2116;p55"/>
            <p:cNvSpPr/>
            <p:nvPr/>
          </p:nvSpPr>
          <p:spPr>
            <a:xfrm>
              <a:off x="312137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7" name="Google Shape;2117;p55"/>
            <p:cNvSpPr/>
            <p:nvPr/>
          </p:nvSpPr>
          <p:spPr>
            <a:xfrm>
              <a:off x="31392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8" name="Google Shape;2118;p55"/>
            <p:cNvSpPr/>
            <p:nvPr/>
          </p:nvSpPr>
          <p:spPr>
            <a:xfrm>
              <a:off x="315725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19" name="Google Shape;2119;p55"/>
            <p:cNvSpPr/>
            <p:nvPr/>
          </p:nvSpPr>
          <p:spPr>
            <a:xfrm>
              <a:off x="317510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0" name="Google Shape;2120;p55"/>
            <p:cNvSpPr/>
            <p:nvPr/>
          </p:nvSpPr>
          <p:spPr>
            <a:xfrm>
              <a:off x="31931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1" name="Google Shape;2121;p55"/>
            <p:cNvSpPr/>
            <p:nvPr/>
          </p:nvSpPr>
          <p:spPr>
            <a:xfrm>
              <a:off x="321097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2" name="Google Shape;2122;p55"/>
            <p:cNvSpPr/>
            <p:nvPr/>
          </p:nvSpPr>
          <p:spPr>
            <a:xfrm>
              <a:off x="32288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3" name="Google Shape;2123;p55"/>
            <p:cNvSpPr/>
            <p:nvPr/>
          </p:nvSpPr>
          <p:spPr>
            <a:xfrm>
              <a:off x="347982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4" name="Google Shape;2124;p55"/>
            <p:cNvSpPr/>
            <p:nvPr/>
          </p:nvSpPr>
          <p:spPr>
            <a:xfrm>
              <a:off x="3497675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5" name="Google Shape;2125;p55"/>
            <p:cNvSpPr/>
            <p:nvPr/>
          </p:nvSpPr>
          <p:spPr>
            <a:xfrm>
              <a:off x="351570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6" name="Google Shape;2126;p55"/>
            <p:cNvSpPr/>
            <p:nvPr/>
          </p:nvSpPr>
          <p:spPr>
            <a:xfrm>
              <a:off x="3533550" y="46582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7" name="Google Shape;2127;p55"/>
            <p:cNvSpPr/>
            <p:nvPr/>
          </p:nvSpPr>
          <p:spPr>
            <a:xfrm>
              <a:off x="3551600" y="46582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8" name="Google Shape;2128;p55"/>
            <p:cNvSpPr/>
            <p:nvPr/>
          </p:nvSpPr>
          <p:spPr>
            <a:xfrm>
              <a:off x="281665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29" name="Google Shape;2129;p55"/>
            <p:cNvSpPr/>
            <p:nvPr/>
          </p:nvSpPr>
          <p:spPr>
            <a:xfrm>
              <a:off x="28346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0" name="Google Shape;2130;p55"/>
            <p:cNvSpPr/>
            <p:nvPr/>
          </p:nvSpPr>
          <p:spPr>
            <a:xfrm>
              <a:off x="285252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1" name="Google Shape;2131;p55"/>
            <p:cNvSpPr/>
            <p:nvPr/>
          </p:nvSpPr>
          <p:spPr>
            <a:xfrm>
              <a:off x="28703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2" name="Google Shape;2132;p55"/>
            <p:cNvSpPr/>
            <p:nvPr/>
          </p:nvSpPr>
          <p:spPr>
            <a:xfrm>
              <a:off x="288840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3" name="Google Shape;2133;p55"/>
            <p:cNvSpPr/>
            <p:nvPr/>
          </p:nvSpPr>
          <p:spPr>
            <a:xfrm>
              <a:off x="290625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4" name="Google Shape;2134;p55"/>
            <p:cNvSpPr/>
            <p:nvPr/>
          </p:nvSpPr>
          <p:spPr>
            <a:xfrm>
              <a:off x="31213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5" name="Google Shape;2135;p55"/>
            <p:cNvSpPr/>
            <p:nvPr/>
          </p:nvSpPr>
          <p:spPr>
            <a:xfrm>
              <a:off x="313922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6" name="Google Shape;2136;p55"/>
            <p:cNvSpPr/>
            <p:nvPr/>
          </p:nvSpPr>
          <p:spPr>
            <a:xfrm>
              <a:off x="315725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7" name="Google Shape;2137;p55"/>
            <p:cNvSpPr/>
            <p:nvPr/>
          </p:nvSpPr>
          <p:spPr>
            <a:xfrm>
              <a:off x="317510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8" name="Google Shape;2138;p55"/>
            <p:cNvSpPr/>
            <p:nvPr/>
          </p:nvSpPr>
          <p:spPr>
            <a:xfrm>
              <a:off x="32109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39" name="Google Shape;2139;p55"/>
            <p:cNvSpPr/>
            <p:nvPr/>
          </p:nvSpPr>
          <p:spPr>
            <a:xfrm>
              <a:off x="322882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0" name="Google Shape;2140;p55"/>
            <p:cNvSpPr/>
            <p:nvPr/>
          </p:nvSpPr>
          <p:spPr>
            <a:xfrm>
              <a:off x="34619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1" name="Google Shape;2141;p55"/>
            <p:cNvSpPr/>
            <p:nvPr/>
          </p:nvSpPr>
          <p:spPr>
            <a:xfrm>
              <a:off x="347982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2" name="Google Shape;2142;p55"/>
            <p:cNvSpPr/>
            <p:nvPr/>
          </p:nvSpPr>
          <p:spPr>
            <a:xfrm>
              <a:off x="3497675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3" name="Google Shape;2143;p55"/>
            <p:cNvSpPr/>
            <p:nvPr/>
          </p:nvSpPr>
          <p:spPr>
            <a:xfrm>
              <a:off x="351570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4" name="Google Shape;2144;p55"/>
            <p:cNvSpPr/>
            <p:nvPr/>
          </p:nvSpPr>
          <p:spPr>
            <a:xfrm>
              <a:off x="3533550" y="46761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5" name="Google Shape;2145;p55"/>
            <p:cNvSpPr/>
            <p:nvPr/>
          </p:nvSpPr>
          <p:spPr>
            <a:xfrm>
              <a:off x="3551600" y="4676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6" name="Google Shape;2146;p55"/>
            <p:cNvSpPr/>
            <p:nvPr/>
          </p:nvSpPr>
          <p:spPr>
            <a:xfrm>
              <a:off x="3569450" y="467610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7" name="Google Shape;2147;p55"/>
            <p:cNvSpPr/>
            <p:nvPr/>
          </p:nvSpPr>
          <p:spPr>
            <a:xfrm>
              <a:off x="281665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8" name="Google Shape;2148;p55"/>
            <p:cNvSpPr/>
            <p:nvPr/>
          </p:nvSpPr>
          <p:spPr>
            <a:xfrm>
              <a:off x="28346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49" name="Google Shape;2149;p55"/>
            <p:cNvSpPr/>
            <p:nvPr/>
          </p:nvSpPr>
          <p:spPr>
            <a:xfrm>
              <a:off x="285252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0" name="Google Shape;2150;p55"/>
            <p:cNvSpPr/>
            <p:nvPr/>
          </p:nvSpPr>
          <p:spPr>
            <a:xfrm>
              <a:off x="28703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1" name="Google Shape;2151;p55"/>
            <p:cNvSpPr/>
            <p:nvPr/>
          </p:nvSpPr>
          <p:spPr>
            <a:xfrm>
              <a:off x="288840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2" name="Google Shape;2152;p55"/>
            <p:cNvSpPr/>
            <p:nvPr/>
          </p:nvSpPr>
          <p:spPr>
            <a:xfrm>
              <a:off x="31213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3" name="Google Shape;2153;p55"/>
            <p:cNvSpPr/>
            <p:nvPr/>
          </p:nvSpPr>
          <p:spPr>
            <a:xfrm>
              <a:off x="313922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4" name="Google Shape;2154;p55"/>
            <p:cNvSpPr/>
            <p:nvPr/>
          </p:nvSpPr>
          <p:spPr>
            <a:xfrm>
              <a:off x="315725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5" name="Google Shape;2155;p55"/>
            <p:cNvSpPr/>
            <p:nvPr/>
          </p:nvSpPr>
          <p:spPr>
            <a:xfrm>
              <a:off x="317510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6" name="Google Shape;2156;p55"/>
            <p:cNvSpPr/>
            <p:nvPr/>
          </p:nvSpPr>
          <p:spPr>
            <a:xfrm>
              <a:off x="32109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7" name="Google Shape;2157;p55"/>
            <p:cNvSpPr/>
            <p:nvPr/>
          </p:nvSpPr>
          <p:spPr>
            <a:xfrm>
              <a:off x="34619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8" name="Google Shape;2158;p55"/>
            <p:cNvSpPr/>
            <p:nvPr/>
          </p:nvSpPr>
          <p:spPr>
            <a:xfrm>
              <a:off x="347982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3497675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0" name="Google Shape;2160;p55"/>
            <p:cNvSpPr/>
            <p:nvPr/>
          </p:nvSpPr>
          <p:spPr>
            <a:xfrm>
              <a:off x="351570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1" name="Google Shape;2161;p55"/>
            <p:cNvSpPr/>
            <p:nvPr/>
          </p:nvSpPr>
          <p:spPr>
            <a:xfrm>
              <a:off x="3533550" y="46941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3551600" y="4694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3569450" y="469412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2816650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5" name="Google Shape;2165;p55"/>
            <p:cNvSpPr/>
            <p:nvPr/>
          </p:nvSpPr>
          <p:spPr>
            <a:xfrm>
              <a:off x="283467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6" name="Google Shape;2166;p55"/>
            <p:cNvSpPr/>
            <p:nvPr/>
          </p:nvSpPr>
          <p:spPr>
            <a:xfrm>
              <a:off x="285252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287037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8" name="Google Shape;2168;p55"/>
            <p:cNvSpPr/>
            <p:nvPr/>
          </p:nvSpPr>
          <p:spPr>
            <a:xfrm>
              <a:off x="2888400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69" name="Google Shape;2169;p55"/>
            <p:cNvSpPr/>
            <p:nvPr/>
          </p:nvSpPr>
          <p:spPr>
            <a:xfrm>
              <a:off x="312137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313922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3157250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2" name="Google Shape;2172;p55"/>
            <p:cNvSpPr/>
            <p:nvPr/>
          </p:nvSpPr>
          <p:spPr>
            <a:xfrm>
              <a:off x="346197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3" name="Google Shape;2173;p55"/>
            <p:cNvSpPr/>
            <p:nvPr/>
          </p:nvSpPr>
          <p:spPr>
            <a:xfrm>
              <a:off x="347982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3497675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5" name="Google Shape;2175;p55"/>
            <p:cNvSpPr/>
            <p:nvPr/>
          </p:nvSpPr>
          <p:spPr>
            <a:xfrm>
              <a:off x="3515700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6" name="Google Shape;2176;p55"/>
            <p:cNvSpPr/>
            <p:nvPr/>
          </p:nvSpPr>
          <p:spPr>
            <a:xfrm>
              <a:off x="3533550" y="471217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3551600" y="471217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3569450" y="471217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2816650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0" name="Google Shape;2180;p55"/>
            <p:cNvSpPr/>
            <p:nvPr/>
          </p:nvSpPr>
          <p:spPr>
            <a:xfrm>
              <a:off x="283467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1" name="Google Shape;2181;p55"/>
            <p:cNvSpPr/>
            <p:nvPr/>
          </p:nvSpPr>
          <p:spPr>
            <a:xfrm>
              <a:off x="285252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287037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312137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313922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5" name="Google Shape;2185;p55"/>
            <p:cNvSpPr/>
            <p:nvPr/>
          </p:nvSpPr>
          <p:spPr>
            <a:xfrm>
              <a:off x="3461975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6" name="Google Shape;2186;p55"/>
            <p:cNvSpPr/>
            <p:nvPr/>
          </p:nvSpPr>
          <p:spPr>
            <a:xfrm>
              <a:off x="3515700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3533550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3551600" y="47300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3569450" y="4730025"/>
              <a:ext cx="8300" cy="8300"/>
            </a:xfrm>
            <a:custGeom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3659050" y="4730025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1" name="Google Shape;2191;p55"/>
            <p:cNvSpPr/>
            <p:nvPr/>
          </p:nvSpPr>
          <p:spPr>
            <a:xfrm>
              <a:off x="2816650" y="47480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2" name="Google Shape;2192;p55"/>
            <p:cNvSpPr/>
            <p:nvPr/>
          </p:nvSpPr>
          <p:spPr>
            <a:xfrm>
              <a:off x="2834675" y="47480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2852525" y="47480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533550" y="47480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551600" y="4748050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6" name="Google Shape;2196;p55"/>
            <p:cNvSpPr/>
            <p:nvPr/>
          </p:nvSpPr>
          <p:spPr>
            <a:xfrm>
              <a:off x="3659050" y="47480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7" name="Google Shape;2197;p55"/>
            <p:cNvSpPr/>
            <p:nvPr/>
          </p:nvSpPr>
          <p:spPr>
            <a:xfrm>
              <a:off x="2816650" y="47660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2834675" y="47660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551600" y="4766075"/>
              <a:ext cx="8300" cy="8325"/>
            </a:xfrm>
            <a:custGeom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0" name="Google Shape;2200;p55"/>
            <p:cNvSpPr/>
            <p:nvPr/>
          </p:nvSpPr>
          <p:spPr>
            <a:xfrm>
              <a:off x="3623175" y="47660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1" name="Google Shape;2201;p55"/>
            <p:cNvSpPr/>
            <p:nvPr/>
          </p:nvSpPr>
          <p:spPr>
            <a:xfrm>
              <a:off x="3641200" y="476607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2816650" y="4783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2834675" y="4783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605325" y="4783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623175" y="4783925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2816650" y="48019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7" name="Google Shape;2207;p55"/>
            <p:cNvSpPr/>
            <p:nvPr/>
          </p:nvSpPr>
          <p:spPr>
            <a:xfrm>
              <a:off x="2834675" y="48019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8" name="Google Shape;2208;p55"/>
            <p:cNvSpPr/>
            <p:nvPr/>
          </p:nvSpPr>
          <p:spPr>
            <a:xfrm>
              <a:off x="2874350" y="480195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2834675" y="4819800"/>
              <a:ext cx="8325" cy="8325"/>
            </a:xfrm>
            <a:custGeom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2852525" y="4837850"/>
              <a:ext cx="8325" cy="8300"/>
            </a:xfrm>
            <a:custGeom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2211;p5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12" name="Google Shape;2212;p5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13" name="Google Shape;2213;p5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215" name="Google Shape;2215;p55"/>
            <p:cNvSpPr/>
            <p:nvPr/>
          </p:nvSpPr>
          <p:spPr>
            <a:xfrm>
              <a:off x="2140388" y="3043500"/>
              <a:ext cx="388677" cy="377707"/>
            </a:xfrm>
            <a:custGeom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16" name="Google Shape;2216;p5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2217" name="Google Shape;2217;p5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218" name="Google Shape;2218;p5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219" name="Google Shape;2219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0" name="Google Shape;2220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1" name="Google Shape;2221;p5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222" name="Google Shape;2222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23" name="Google Shape;2223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24" name="Google Shape;2224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5" name="Google Shape;2225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l="l" t="t" r="r" b="b"/>
                  <a:pathLst>
                    <a:path w="3766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0" name="Google Shape;2230;p5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231" name="Google Shape;2231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2" name="Google Shape;2232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l="l" t="t" r="r" b="b"/>
                <a:pathLst>
                  <a:path w="3474" h="3808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3" name="Google Shape;2233;p5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234" name="Google Shape;2234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5" name="Google Shape;2235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l="l" t="t" r="r" b="b"/>
                <a:pathLst>
                  <a:path w="901" h="1674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l="l" t="t" r="r" b="b"/>
                <a:pathLst>
                  <a:path w="251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l="l" t="t" r="r" b="b"/>
                <a:pathLst>
                  <a:path w="62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0" name="Google Shape;2240;p5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241" name="Google Shape;2241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l="l" t="t" r="r" b="b"/>
                <a:pathLst>
                  <a:path w="3404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3" name="Google Shape;2243;p5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244" name="Google Shape;2244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6" name="Google Shape;2246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l="l" t="t" r="r" b="b"/>
                <a:pathLst>
                  <a:path w="3189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7" name="Google Shape;2247;p5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248" name="Google Shape;2248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50" name="Google Shape;2250;p5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251" name="Google Shape;2251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2" name="Google Shape;2252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3" name="Google Shape;2253;p5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254" name="Google Shape;2254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55" name="Google Shape;2255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256" name="Google Shape;2256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58" name="Google Shape;2258;p5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259" name="Google Shape;2259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l="l" t="t" r="r" b="b"/>
                <a:pathLst>
                  <a:path w="15192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" name="Google Shape;2260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1" name="Google Shape;2261;p5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262" name="Google Shape;2262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l="l" t="t" r="r" b="b"/>
                <a:pathLst>
                  <a:path w="6588" h="28154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" name="Google Shape;2263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4" name="Google Shape;2264;p5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265" name="Google Shape;2265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" name="Google Shape;2266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267" name="Google Shape;2267;p55"/>
            <p:cNvSpPr/>
            <p:nvPr/>
          </p:nvSpPr>
          <p:spPr>
            <a:xfrm>
              <a:off x="2736350" y="2969700"/>
              <a:ext cx="39250" cy="12050"/>
            </a:xfrm>
            <a:custGeom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2668350" y="2948250"/>
              <a:ext cx="55475" cy="36625"/>
            </a:xfrm>
            <a:custGeom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2980100" y="1451675"/>
              <a:ext cx="608375" cy="778925"/>
            </a:xfrm>
            <a:custGeom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270" name="Google Shape;2270;p5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271" name="Google Shape;2271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l="l" t="t" r="r" b="b"/>
                <a:pathLst>
                  <a:path w="1695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287" name="Google Shape;2287;p55"/>
            <p:cNvSpPr/>
            <p:nvPr/>
          </p:nvSpPr>
          <p:spPr>
            <a:xfrm>
              <a:off x="2577325" y="2970225"/>
              <a:ext cx="32450" cy="13100"/>
            </a:xfrm>
            <a:custGeom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2632250" y="2947725"/>
              <a:ext cx="41350" cy="29325"/>
            </a:xfrm>
            <a:custGeom>
              <a:rect l="l" t="t" r="r" b="b"/>
              <a:pathLst>
                <a:path w="1653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89" name="Google Shape;2289;p55"/>
            <p:cNvSpPr/>
            <p:nvPr/>
          </p:nvSpPr>
          <p:spPr>
            <a:xfrm>
              <a:off x="2485775" y="2895925"/>
              <a:ext cx="153825" cy="54950"/>
            </a:xfrm>
            <a:custGeom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0" name="Google Shape;2290;p55"/>
            <p:cNvSpPr/>
            <p:nvPr/>
          </p:nvSpPr>
          <p:spPr>
            <a:xfrm>
              <a:off x="2901125" y="4083350"/>
              <a:ext cx="39250" cy="22525"/>
            </a:xfrm>
            <a:custGeom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506700" y="3102550"/>
              <a:ext cx="80075" cy="36650"/>
            </a:xfrm>
            <a:custGeom>
              <a:rect l="l" t="t" r="r" b="b"/>
              <a:pathLst>
                <a:path w="3202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464350" y="3080075"/>
              <a:ext cx="48650" cy="45525"/>
            </a:xfrm>
            <a:custGeom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2438700" y="3020425"/>
              <a:ext cx="67500" cy="66975"/>
            </a:xfrm>
            <a:custGeom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416725" y="3006825"/>
              <a:ext cx="91575" cy="46050"/>
            </a:xfrm>
            <a:custGeom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404175" y="3031950"/>
              <a:ext cx="36125" cy="20925"/>
            </a:xfrm>
            <a:custGeom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2420400" y="2972825"/>
              <a:ext cx="16750" cy="36650"/>
            </a:xfrm>
            <a:custGeom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374900" y="2981200"/>
              <a:ext cx="59650" cy="62800"/>
            </a:xfrm>
            <a:custGeom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2050050" y="2725400"/>
              <a:ext cx="412225" cy="305525"/>
            </a:xfrm>
            <a:custGeom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2916800" y="3161675"/>
              <a:ext cx="40825" cy="58600"/>
            </a:xfrm>
            <a:custGeom>
              <a:rect l="l" t="t" r="r" b="b"/>
              <a:pathLst>
                <a:path w="1632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866075" y="3155900"/>
              <a:ext cx="58075" cy="63325"/>
            </a:xfrm>
            <a:custGeom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816900" y="3119825"/>
              <a:ext cx="72725" cy="109350"/>
            </a:xfrm>
            <a:custGeom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2" name="Google Shape;2302;p55"/>
            <p:cNvSpPr/>
            <p:nvPr/>
          </p:nvSpPr>
          <p:spPr>
            <a:xfrm>
              <a:off x="2646900" y="3064375"/>
              <a:ext cx="192000" cy="172650"/>
            </a:xfrm>
            <a:custGeom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3" name="Google Shape;2303;p55"/>
            <p:cNvSpPr/>
            <p:nvPr/>
          </p:nvSpPr>
          <p:spPr>
            <a:xfrm>
              <a:off x="2561625" y="3060700"/>
              <a:ext cx="173700" cy="247450"/>
            </a:xfrm>
            <a:custGeom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531825" y="3224950"/>
              <a:ext cx="85800" cy="94200"/>
            </a:xfrm>
            <a:custGeom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5" name="Google Shape;2305;p55"/>
            <p:cNvSpPr/>
            <p:nvPr/>
          </p:nvSpPr>
          <p:spPr>
            <a:xfrm>
              <a:off x="2527100" y="3246400"/>
              <a:ext cx="186250" cy="274650"/>
            </a:xfrm>
            <a:custGeom>
              <a:rect l="l" t="t" r="r" b="b"/>
              <a:pathLst>
                <a:path w="7449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6" name="Google Shape;2306;p55"/>
            <p:cNvSpPr/>
            <p:nvPr/>
          </p:nvSpPr>
          <p:spPr>
            <a:xfrm>
              <a:off x="2700250" y="3389200"/>
              <a:ext cx="179975" cy="200900"/>
            </a:xfrm>
            <a:custGeom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2809050" y="3531500"/>
              <a:ext cx="123475" cy="130275"/>
            </a:xfrm>
            <a:custGeom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2884375" y="3700450"/>
              <a:ext cx="73250" cy="83200"/>
            </a:xfrm>
            <a:custGeom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09" name="Google Shape;2309;p5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310" name="Google Shape;2310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12" name="Google Shape;2312;p55"/>
            <p:cNvSpPr/>
            <p:nvPr/>
          </p:nvSpPr>
          <p:spPr>
            <a:xfrm>
              <a:off x="5404100" y="2847275"/>
              <a:ext cx="26175" cy="61250"/>
            </a:xfrm>
            <a:custGeom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13" name="Google Shape;2313;p5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314" name="Google Shape;2314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18" name="Google Shape;2318;p55"/>
            <p:cNvSpPr/>
            <p:nvPr/>
          </p:nvSpPr>
          <p:spPr>
            <a:xfrm>
              <a:off x="5511350" y="2436650"/>
              <a:ext cx="175250" cy="307100"/>
            </a:xfrm>
            <a:custGeom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5440200" y="2597250"/>
              <a:ext cx="60175" cy="83725"/>
            </a:xfrm>
            <a:custGeom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5410900" y="2501000"/>
              <a:ext cx="68550" cy="117725"/>
            </a:xfrm>
            <a:custGeom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855375" y="2348250"/>
              <a:ext cx="444650" cy="209800"/>
            </a:xfrm>
            <a:custGeom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5730000" y="3287725"/>
              <a:ext cx="141250" cy="120875"/>
            </a:xfrm>
            <a:custGeom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5413525" y="2961325"/>
              <a:ext cx="115100" cy="200900"/>
            </a:xfrm>
            <a:custGeom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472625" y="3375600"/>
              <a:ext cx="56000" cy="29325"/>
            </a:xfrm>
            <a:custGeom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25" name="Google Shape;2325;p5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326" name="Google Shape;2326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30" name="Google Shape;2330;p55"/>
            <p:cNvSpPr/>
            <p:nvPr/>
          </p:nvSpPr>
          <p:spPr>
            <a:xfrm>
              <a:off x="5139425" y="3145975"/>
              <a:ext cx="62800" cy="82150"/>
            </a:xfrm>
            <a:custGeom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5279075" y="3142825"/>
              <a:ext cx="137075" cy="92625"/>
            </a:xfrm>
            <a:custGeom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5150925" y="2887575"/>
              <a:ext cx="119300" cy="230700"/>
            </a:xfrm>
            <a:custGeom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166625" y="3025150"/>
              <a:ext cx="75875" cy="65400"/>
            </a:xfrm>
            <a:custGeom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5123725" y="2903250"/>
              <a:ext cx="117200" cy="135525"/>
            </a:xfrm>
            <a:custGeom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5089200" y="2934650"/>
              <a:ext cx="121900" cy="227050"/>
            </a:xfrm>
            <a:custGeom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5009700" y="2810675"/>
              <a:ext cx="128175" cy="288250"/>
            </a:xfrm>
            <a:custGeom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941700" y="2836825"/>
              <a:ext cx="74300" cy="95750"/>
            </a:xfrm>
            <a:custGeom>
              <a:rect l="l" t="t" r="r" b="b"/>
              <a:pathLst>
                <a:path w="2972" h="3829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3787225" y="2293850"/>
              <a:ext cx="55475" cy="68025"/>
            </a:xfrm>
            <a:custGeom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3743300" y="1958025"/>
              <a:ext cx="290325" cy="337425"/>
            </a:xfrm>
            <a:custGeom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3823325" y="2021850"/>
              <a:ext cx="143875" cy="324875"/>
            </a:xfrm>
            <a:custGeom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3976075" y="2250975"/>
              <a:ext cx="57550" cy="52325"/>
            </a:xfrm>
            <a:custGeom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3949400" y="2288625"/>
              <a:ext cx="91550" cy="49725"/>
            </a:xfrm>
            <a:custGeom>
              <a:rect l="l" t="t" r="r" b="b"/>
              <a:pathLst>
                <a:path w="3661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3952525" y="2322625"/>
              <a:ext cx="71175" cy="52325"/>
            </a:xfrm>
            <a:custGeom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3986525" y="2326300"/>
              <a:ext cx="120875" cy="93650"/>
            </a:xfrm>
            <a:custGeom>
              <a:rect l="l" t="t" r="r" b="b"/>
              <a:pathLst>
                <a:path w="4835" h="3745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3903350" y="2478500"/>
              <a:ext cx="83200" cy="53900"/>
            </a:xfrm>
            <a:custGeom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3910150" y="2462825"/>
              <a:ext cx="71700" cy="31400"/>
            </a:xfrm>
            <a:custGeom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3947825" y="2585750"/>
              <a:ext cx="27225" cy="52325"/>
            </a:xfrm>
            <a:custGeom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3934750" y="2566400"/>
              <a:ext cx="26175" cy="32975"/>
            </a:xfrm>
            <a:custGeom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3895525" y="2538675"/>
              <a:ext cx="54425" cy="47625"/>
            </a:xfrm>
            <a:custGeom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3865700" y="2510950"/>
              <a:ext cx="42400" cy="26700"/>
            </a:xfrm>
            <a:custGeom>
              <a:rect l="l" t="t" r="r" b="b"/>
              <a:pathLst>
                <a:path w="1695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3811300" y="2470650"/>
              <a:ext cx="99925" cy="48150"/>
            </a:xfrm>
            <a:custGeom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3867800" y="2355575"/>
              <a:ext cx="132350" cy="111450"/>
            </a:xfrm>
            <a:custGeom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3841625" y="2432475"/>
              <a:ext cx="105700" cy="46050"/>
            </a:xfrm>
            <a:custGeom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3759500" y="2356100"/>
              <a:ext cx="120350" cy="143875"/>
            </a:xfrm>
            <a:custGeom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3727600" y="2387500"/>
              <a:ext cx="51800" cy="47100"/>
            </a:xfrm>
            <a:custGeom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3722900" y="2426200"/>
              <a:ext cx="40825" cy="35075"/>
            </a:xfrm>
            <a:custGeom>
              <a:rect l="l" t="t" r="r" b="b"/>
              <a:pathLst>
                <a:path w="1632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3758475" y="2449750"/>
              <a:ext cx="9950" cy="14125"/>
            </a:xfrm>
            <a:custGeom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3552375" y="2346700"/>
              <a:ext cx="58075" cy="76900"/>
            </a:xfrm>
            <a:custGeom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59" name="Google Shape;2359;p5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360" name="Google Shape;2360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l="l" t="t" r="r" b="b"/>
                <a:pathLst>
                  <a:path w="1277" h="1004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62" name="Google Shape;2362;p55"/>
            <p:cNvSpPr/>
            <p:nvPr/>
          </p:nvSpPr>
          <p:spPr>
            <a:xfrm>
              <a:off x="4300900" y="3419025"/>
              <a:ext cx="109875" cy="205600"/>
            </a:xfrm>
            <a:custGeom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63" name="Google Shape;2363;p5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364" name="Google Shape;2364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6" name="Google Shape;2366;p5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367" name="Google Shape;2367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l="l" t="t" r="r" b="b"/>
                <a:pathLst>
                  <a:path w="3286" h="6842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69" name="Google Shape;2369;p55"/>
            <p:cNvSpPr/>
            <p:nvPr/>
          </p:nvSpPr>
          <p:spPr>
            <a:xfrm>
              <a:off x="3399625" y="2088800"/>
              <a:ext cx="127125" cy="77450"/>
            </a:xfrm>
            <a:custGeom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0" name="Google Shape;2370;p55"/>
            <p:cNvSpPr/>
            <p:nvPr/>
          </p:nvSpPr>
          <p:spPr>
            <a:xfrm>
              <a:off x="4616850" y="2275025"/>
              <a:ext cx="885625" cy="661225"/>
            </a:xfrm>
            <a:custGeom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1" name="Google Shape;2371;p55"/>
            <p:cNvSpPr/>
            <p:nvPr/>
          </p:nvSpPr>
          <p:spPr>
            <a:xfrm>
              <a:off x="5150925" y="2903250"/>
              <a:ext cx="1600" cy="2125"/>
            </a:xfrm>
            <a:custGeom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2" name="Google Shape;2372;p55"/>
            <p:cNvSpPr/>
            <p:nvPr/>
          </p:nvSpPr>
          <p:spPr>
            <a:xfrm>
              <a:off x="5134200" y="2918425"/>
              <a:ext cx="2625" cy="2650"/>
            </a:xfrm>
            <a:custGeom>
              <a:rect l="l" t="t" r="r" b="b"/>
              <a:pathLst>
                <a:path w="105" h="105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4608475" y="2660550"/>
              <a:ext cx="5275" cy="1600"/>
            </a:xfrm>
            <a:custGeom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4302475" y="2310075"/>
              <a:ext cx="547700" cy="287725"/>
            </a:xfrm>
            <a:custGeom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4443200" y="2520875"/>
              <a:ext cx="231750" cy="144400"/>
            </a:xfrm>
            <a:custGeom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4401875" y="2571100"/>
              <a:ext cx="207150" cy="130275"/>
            </a:xfrm>
            <a:custGeom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77" name="Google Shape;2377;p5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378" name="Google Shape;2378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l="l" t="t" r="r" b="b"/>
                <a:pathLst>
                  <a:path w="315" h="251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82" name="Google Shape;2382;p55"/>
            <p:cNvSpPr/>
            <p:nvPr/>
          </p:nvSpPr>
          <p:spPr>
            <a:xfrm>
              <a:off x="4663400" y="2731150"/>
              <a:ext cx="405425" cy="396025"/>
            </a:xfrm>
            <a:custGeom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4822425" y="2778250"/>
              <a:ext cx="119300" cy="63825"/>
            </a:xfrm>
            <a:custGeom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4" name="Google Shape;2384;p55"/>
            <p:cNvSpPr/>
            <p:nvPr/>
          </p:nvSpPr>
          <p:spPr>
            <a:xfrm>
              <a:off x="4547800" y="2671000"/>
              <a:ext cx="200375" cy="220775"/>
            </a:xfrm>
            <a:custGeom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5" name="Google Shape;2385;p55"/>
            <p:cNvSpPr/>
            <p:nvPr/>
          </p:nvSpPr>
          <p:spPr>
            <a:xfrm>
              <a:off x="4533150" y="2640675"/>
              <a:ext cx="191475" cy="159550"/>
            </a:xfrm>
            <a:custGeom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3978150" y="2401100"/>
              <a:ext cx="237525" cy="148050"/>
            </a:xfrm>
            <a:custGeom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036750" y="2474325"/>
              <a:ext cx="49725" cy="55475"/>
            </a:xfrm>
            <a:custGeom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3957250" y="2483750"/>
              <a:ext cx="127650" cy="81625"/>
            </a:xfrm>
            <a:custGeom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3989150" y="2555400"/>
              <a:ext cx="83725" cy="52850"/>
            </a:xfrm>
            <a:custGeom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390" name="Google Shape;2390;p5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391" name="Google Shape;2391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l="l" t="t" r="r" b="b"/>
                <a:pathLst>
                  <a:path w="189" h="251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l="l" t="t" r="r" b="b"/>
                <a:pathLst>
                  <a:path w="105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395" name="Google Shape;2395;p55"/>
            <p:cNvSpPr/>
            <p:nvPr/>
          </p:nvSpPr>
          <p:spPr>
            <a:xfrm>
              <a:off x="3799775" y="2577900"/>
              <a:ext cx="14675" cy="29325"/>
            </a:xfrm>
            <a:custGeom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3567525" y="2564825"/>
              <a:ext cx="160625" cy="134450"/>
            </a:xfrm>
            <a:custGeom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298300" y="2628625"/>
              <a:ext cx="25125" cy="19925"/>
            </a:xfrm>
            <a:custGeom>
              <a:rect l="l" t="t" r="r" b="b"/>
              <a:pathLst>
                <a:path w="1004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292025" y="2631250"/>
              <a:ext cx="295050" cy="237500"/>
            </a:xfrm>
            <a:custGeom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277375" y="2602475"/>
              <a:ext cx="51800" cy="43975"/>
            </a:xfrm>
            <a:custGeom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044600" y="2592025"/>
              <a:ext cx="260525" cy="107250"/>
            </a:xfrm>
            <a:custGeom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041450" y="2592550"/>
              <a:ext cx="39775" cy="35075"/>
            </a:xfrm>
            <a:custGeom>
              <a:rect l="l" t="t" r="r" b="b"/>
              <a:pathLst>
                <a:path w="1590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231325" y="2673625"/>
              <a:ext cx="139700" cy="134450"/>
            </a:xfrm>
            <a:custGeom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345375" y="2791325"/>
              <a:ext cx="25125" cy="25650"/>
            </a:xfrm>
            <a:custGeom>
              <a:rect l="l" t="t" r="r" b="b"/>
              <a:pathLst>
                <a:path w="1004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136125" y="2704475"/>
              <a:ext cx="32475" cy="18350"/>
            </a:xfrm>
            <a:custGeom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5" name="Google Shape;2405;p55"/>
            <p:cNvSpPr/>
            <p:nvPr/>
          </p:nvSpPr>
          <p:spPr>
            <a:xfrm>
              <a:off x="4184250" y="2677275"/>
              <a:ext cx="90000" cy="80075"/>
            </a:xfrm>
            <a:custGeom>
              <a:rect l="l" t="t" r="r" b="b"/>
              <a:pathLst>
                <a:path w="3600" h="3202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6" name="Google Shape;2406;p55"/>
            <p:cNvSpPr/>
            <p:nvPr/>
          </p:nvSpPr>
          <p:spPr>
            <a:xfrm>
              <a:off x="4165950" y="2741625"/>
              <a:ext cx="22000" cy="63850"/>
            </a:xfrm>
            <a:custGeom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4185300" y="2741625"/>
              <a:ext cx="5775" cy="13100"/>
            </a:xfrm>
            <a:custGeom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4179025" y="2755750"/>
              <a:ext cx="7875" cy="18325"/>
            </a:xfrm>
            <a:custGeom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4179025" y="2721750"/>
              <a:ext cx="18850" cy="23550"/>
            </a:xfrm>
            <a:custGeom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4180075" y="2740050"/>
              <a:ext cx="58075" cy="71700"/>
            </a:xfrm>
            <a:custGeom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4179025" y="2758875"/>
              <a:ext cx="299225" cy="252175"/>
            </a:xfrm>
            <a:custGeom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4409700" y="2852525"/>
              <a:ext cx="11025" cy="24075"/>
            </a:xfrm>
            <a:custGeom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4421225" y="2854100"/>
              <a:ext cx="69075" cy="54425"/>
            </a:xfrm>
            <a:custGeom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4434300" y="2866125"/>
              <a:ext cx="108300" cy="133400"/>
            </a:xfrm>
            <a:custGeom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4483475" y="2847275"/>
              <a:ext cx="5775" cy="13125"/>
            </a:xfrm>
            <a:custGeom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4300375" y="2959750"/>
              <a:ext cx="153825" cy="99925"/>
            </a:xfrm>
            <a:custGeom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4035700" y="2769350"/>
              <a:ext cx="180500" cy="151725"/>
            </a:xfrm>
            <a:custGeom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4003800" y="2919475"/>
              <a:ext cx="238550" cy="273600"/>
            </a:xfrm>
            <a:custGeom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4166475" y="3025650"/>
              <a:ext cx="219725" cy="166900"/>
            </a:xfrm>
            <a:custGeom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4213550" y="2979100"/>
              <a:ext cx="96800" cy="85825"/>
            </a:xfrm>
            <a:custGeom>
              <a:rect l="l" t="t" r="r" b="b"/>
              <a:pathLst>
                <a:path w="3871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4292025" y="3059150"/>
              <a:ext cx="21975" cy="26175"/>
            </a:xfrm>
            <a:custGeom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4282600" y="3069600"/>
              <a:ext cx="148050" cy="196175"/>
            </a:xfrm>
            <a:custGeom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4175375" y="3163750"/>
              <a:ext cx="121375" cy="147025"/>
            </a:xfrm>
            <a:custGeom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4145025" y="3258950"/>
              <a:ext cx="11000" cy="25"/>
            </a:xfrm>
            <a:custGeom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4115200" y="3182075"/>
              <a:ext cx="83725" cy="82675"/>
            </a:xfrm>
            <a:custGeom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3898125" y="3081625"/>
              <a:ext cx="188350" cy="127150"/>
            </a:xfrm>
            <a:custGeom>
              <a:rect l="l" t="t" r="r" b="b"/>
              <a:pathLst>
                <a:path w="7533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3821225" y="2747900"/>
              <a:ext cx="223400" cy="207700"/>
            </a:xfrm>
            <a:custGeom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3792975" y="2679900"/>
              <a:ext cx="57050" cy="111450"/>
            </a:xfrm>
            <a:custGeom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3568575" y="2683550"/>
              <a:ext cx="289825" cy="280400"/>
            </a:xfrm>
            <a:custGeom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3511050" y="2702400"/>
              <a:ext cx="167400" cy="132350"/>
            </a:xfrm>
            <a:custGeom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3450875" y="2834200"/>
              <a:ext cx="118775" cy="95225"/>
            </a:xfrm>
            <a:custGeom>
              <a:rect l="l" t="t" r="r" b="b"/>
              <a:pathLst>
                <a:path w="4751" h="3808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3450375" y="2838400"/>
              <a:ext cx="170550" cy="187800"/>
            </a:xfrm>
            <a:custGeom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3518375" y="2873975"/>
              <a:ext cx="235400" cy="218150"/>
            </a:xfrm>
            <a:custGeom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3617750" y="3020950"/>
              <a:ext cx="108825" cy="79025"/>
            </a:xfrm>
            <a:custGeom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3442525" y="2997925"/>
              <a:ext cx="93125" cy="68050"/>
            </a:xfrm>
            <a:custGeom>
              <a:rect l="l" t="t" r="r" b="b"/>
              <a:pathLst>
                <a:path w="3724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3452975" y="3056525"/>
              <a:ext cx="44500" cy="26700"/>
            </a:xfrm>
            <a:custGeom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437" name="Google Shape;2437;p5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38" name="Google Shape;2438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440" name="Google Shape;2440;p55"/>
            <p:cNvSpPr/>
            <p:nvPr/>
          </p:nvSpPr>
          <p:spPr>
            <a:xfrm>
              <a:off x="3503200" y="3095750"/>
              <a:ext cx="40300" cy="48150"/>
            </a:xfrm>
            <a:custGeom>
              <a:rect l="l" t="t" r="r" b="b"/>
              <a:pathLst>
                <a:path w="1611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3529350" y="3117725"/>
              <a:ext cx="58600" cy="62800"/>
            </a:xfrm>
            <a:custGeom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3570150" y="3086875"/>
              <a:ext cx="89475" cy="94175"/>
            </a:xfrm>
            <a:custGeom>
              <a:rect l="l" t="t" r="r" b="b"/>
              <a:pathLst>
                <a:path w="3579" h="3766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3647050" y="3079025"/>
              <a:ext cx="61225" cy="95750"/>
            </a:xfrm>
            <a:custGeom>
              <a:rect l="l" t="t" r="r" b="b"/>
              <a:pathLst>
                <a:path w="2449" h="3829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3689950" y="3079025"/>
              <a:ext cx="29300" cy="77950"/>
            </a:xfrm>
            <a:custGeom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3705625" y="3059150"/>
              <a:ext cx="45025" cy="94175"/>
            </a:xfrm>
            <a:custGeom>
              <a:rect l="l" t="t" r="r" b="b"/>
              <a:pathLst>
                <a:path w="1801" h="3766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3881925" y="2896975"/>
              <a:ext cx="150650" cy="239600"/>
            </a:xfrm>
            <a:custGeom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3863600" y="3051825"/>
              <a:ext cx="4725" cy="2625"/>
            </a:xfrm>
            <a:custGeom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3695700" y="2900125"/>
              <a:ext cx="220250" cy="171075"/>
            </a:xfrm>
            <a:custGeom>
              <a:rect l="l" t="t" r="r" b="b"/>
              <a:pathLst>
                <a:path w="8810" h="6842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3732825" y="3041350"/>
              <a:ext cx="165325" cy="141775"/>
            </a:xfrm>
            <a:custGeom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3813400" y="3053900"/>
              <a:ext cx="109850" cy="164800"/>
            </a:xfrm>
            <a:custGeom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3813900" y="3211875"/>
              <a:ext cx="82675" cy="89475"/>
            </a:xfrm>
            <a:custGeom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3821750" y="3213450"/>
              <a:ext cx="29325" cy="18850"/>
            </a:xfrm>
            <a:custGeom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3848425" y="3188875"/>
              <a:ext cx="110925" cy="129750"/>
            </a:xfrm>
            <a:custGeom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3860475" y="3308125"/>
              <a:ext cx="15700" cy="21475"/>
            </a:xfrm>
            <a:custGeom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111550" y="3257925"/>
              <a:ext cx="161650" cy="164775"/>
            </a:xfrm>
            <a:custGeom>
              <a:rect l="l" t="t" r="r" b="b"/>
              <a:pathLst>
                <a:path w="6466" h="6590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106850" y="3261050"/>
              <a:ext cx="29300" cy="24100"/>
            </a:xfrm>
            <a:custGeom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106850" y="3275175"/>
              <a:ext cx="28775" cy="35075"/>
            </a:xfrm>
            <a:custGeom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3862550" y="3166900"/>
              <a:ext cx="275700" cy="273075"/>
            </a:xfrm>
            <a:custGeom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159150" y="3380850"/>
              <a:ext cx="46050" cy="116150"/>
            </a:xfrm>
            <a:custGeom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001175" y="3363575"/>
              <a:ext cx="170550" cy="145450"/>
            </a:xfrm>
            <a:custGeom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3852625" y="3330100"/>
              <a:ext cx="181000" cy="178925"/>
            </a:xfrm>
            <a:custGeom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046675" y="3472375"/>
              <a:ext cx="113025" cy="103075"/>
            </a:xfrm>
            <a:custGeom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3968750" y="3504300"/>
              <a:ext cx="135500" cy="135500"/>
            </a:xfrm>
            <a:custGeom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3853150" y="3491725"/>
              <a:ext cx="193550" cy="182075"/>
            </a:xfrm>
            <a:custGeom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123050" y="3397575"/>
              <a:ext cx="150675" cy="242750"/>
            </a:xfrm>
            <a:custGeom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120450" y="3622500"/>
              <a:ext cx="20950" cy="23575"/>
            </a:xfrm>
            <a:custGeom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064475" y="3669050"/>
              <a:ext cx="33500" cy="31425"/>
            </a:xfrm>
            <a:custGeom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697400" y="2660025"/>
              <a:ext cx="105175" cy="86850"/>
            </a:xfrm>
            <a:custGeom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697400" y="2660025"/>
              <a:ext cx="105175" cy="86850"/>
            </a:xfrm>
            <a:custGeom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252775" y="2586800"/>
              <a:ext cx="70650" cy="19900"/>
            </a:xfrm>
            <a:custGeom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298825" y="2603000"/>
              <a:ext cx="2625" cy="2650"/>
            </a:xfrm>
            <a:custGeom>
              <a:rect l="l" t="t" r="r" b="b"/>
              <a:pathLst>
                <a:path w="105" h="105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49025" y="2811200"/>
              <a:ext cx="44475" cy="26175"/>
            </a:xfrm>
            <a:custGeom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3967175" y="2589925"/>
              <a:ext cx="35075" cy="29850"/>
            </a:xfrm>
            <a:custGeom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3938400" y="2522975"/>
              <a:ext cx="58625" cy="76925"/>
            </a:xfrm>
            <a:custGeom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5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476" name="Google Shape;2476;p5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477" name="Google Shape;2477;p5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5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5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5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l="l" t="t" r="r" b="b"/>
                <a:pathLst>
                  <a:path w="402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l="l" t="t" r="r" b="b"/>
                <a:pathLst>
                  <a:path w="45" h="28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l="l" t="t" r="r" b="b"/>
                <a:pathLst>
                  <a:path w="235" h="231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l="l" t="t" r="r" b="b"/>
                <a:pathLst>
                  <a:path w="543" h="885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5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5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5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5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5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5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5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5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5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5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5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l="l" t="t" r="r" b="b"/>
                <a:pathLst>
                  <a:path w="120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5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5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5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5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5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5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5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5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l="l" t="t" r="r" b="b"/>
                <a:pathLst>
                  <a:path w="285" h="226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5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l="l" t="t" r="r" b="b"/>
                <a:pathLst>
                  <a:path w="246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5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5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l="l" t="t" r="r" b="b"/>
                <a:pathLst>
                  <a:path w="452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5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5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5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5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5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5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5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5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5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5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l="l" t="t" r="r" b="b"/>
                <a:pathLst>
                  <a:path w="924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5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5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5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5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5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5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l="l" t="t" r="r" b="b"/>
                <a:pathLst>
                  <a:path w="924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l="l" t="t" r="r" b="b"/>
                <a:pathLst>
                  <a:path w="110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l="l" t="t" r="r" b="b"/>
                <a:pathLst>
                  <a:path w="492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5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5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5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5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5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5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5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5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5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l="l" t="t" r="r" b="b"/>
                <a:pathLst>
                  <a:path w="944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l="l" t="t" r="r" b="b"/>
                <a:pathLst>
                  <a:path w="246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5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5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5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5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5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5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5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l="l" t="t" r="r" b="b"/>
                <a:pathLst>
                  <a:path w="367" h="115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5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5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5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5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5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l="l" t="t" r="r" b="b"/>
                <a:pathLst>
                  <a:path w="246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5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l="l" t="t" r="r" b="b"/>
                <a:pathLst>
                  <a:path w="792" h="442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l="l" t="t" r="r" b="b"/>
                <a:pathLst>
                  <a:path w="727" h="201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5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5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5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5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5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5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l="l" t="t" r="r" b="b"/>
                <a:pathLst>
                  <a:path w="76" h="100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5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l="l" t="t" r="r" b="b"/>
                <a:pathLst>
                  <a:path w="36" h="100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l="l" t="t" r="r" b="b"/>
                <a:pathLst>
                  <a:path w="110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5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l="l" t="t" r="r" b="b"/>
                <a:pathLst>
                  <a:path w="251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5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l="l" t="t" r="r" b="b"/>
                <a:pathLst>
                  <a:path w="246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5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5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5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5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5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5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5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5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5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5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5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5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5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5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5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5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5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5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l="l" t="t" r="r" b="b"/>
                <a:pathLst>
                  <a:path w="316" h="216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5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5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5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5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5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5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5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5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5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l="l" t="t" r="r" b="b"/>
                <a:pathLst>
                  <a:path w="226" h="57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5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5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5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5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l="l" t="t" r="r" b="b"/>
                <a:pathLst>
                  <a:path w="442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5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5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5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5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l="l" t="t" r="r" b="b"/>
                <a:pathLst>
                  <a:path w="246" h="422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5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5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5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5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5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5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5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l="l" t="t" r="r" b="b"/>
                <a:pathLst>
                  <a:path w="984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l="l" t="t" r="r" b="b"/>
                <a:pathLst>
                  <a:path w="105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5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5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5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l="l" t="t" r="r" b="b"/>
                <a:pathLst>
                  <a:path w="309" h="246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l="l" t="t" r="r" b="b"/>
                <a:pathLst>
                  <a:path w="1771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l="l" t="t" r="r" b="b"/>
                <a:pathLst>
                  <a:path w="984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5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5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5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5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5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l="l" t="t" r="r" b="b"/>
                <a:pathLst>
                  <a:path w="540" h="402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5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5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5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5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l="l" t="t" r="r" b="b"/>
                <a:pathLst>
                  <a:path w="985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5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5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5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5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l="l" t="t" r="r" b="b"/>
                <a:pathLst>
                  <a:path w="243" h="206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5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5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5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5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5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l="l" t="t" r="r" b="b"/>
                <a:pathLst>
                  <a:path w="14638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5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l="l" t="t" r="r" b="b"/>
                <a:pathLst>
                  <a:path w="802" h="482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5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5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l="l" t="t" r="r" b="b"/>
                <a:pathLst>
                  <a:path w="541" h="241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5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5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5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l="l" t="t" r="r" b="b"/>
                <a:pathLst>
                  <a:path w="492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l="l" t="t" r="r" b="b"/>
                <a:pathLst>
                  <a:path w="246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l="l" t="t" r="r" b="b"/>
                <a:pathLst>
                  <a:path w="432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l="l" t="t" r="r" b="b"/>
                <a:pathLst>
                  <a:path w="136" h="211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l="l" t="t" r="r" b="b"/>
                <a:pathLst>
                  <a:path w="221" h="28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l="l" t="t" r="r" b="b"/>
                <a:pathLst>
                  <a:path w="206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2751" name="Google Shape;2751;p55"/>
            <p:cNvSpPr/>
            <p:nvPr/>
          </p:nvSpPr>
          <p:spPr>
            <a:xfrm>
              <a:off x="4862183" y="3305557"/>
              <a:ext cx="1007599" cy="635138"/>
            </a:xfrm>
            <a:custGeom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2752" name="Google Shape;2752;p5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753" name="Google Shape;2753;p5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l="l" t="t" r="r" b="b"/>
                <a:pathLst>
                  <a:path w="1750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l="l" t="t" r="r" b="b"/>
                <a:pathLst>
                  <a:path w="1794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l="l" t="t" r="r" b="b"/>
                <a:pathLst>
                  <a:path w="1750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l="l" t="t" r="r" b="b"/>
                <a:pathLst>
                  <a:path w="1750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89" name="Google Shape;2789;p5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2790" name="Google Shape;2790;p5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2791" name="Google Shape;2791;p5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7" name="Google Shape;2807;p5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08" name="Google Shape;2808;p5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5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5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5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5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l="l" t="t" r="r" b="b"/>
                <a:pathLst>
                  <a:path w="105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l="l" t="t" r="r" b="b"/>
                <a:pathLst>
                  <a:path w="105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5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5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l="l" t="t" r="r" b="b"/>
                <a:pathLst>
                  <a:path w="469" h="402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l="l" t="t" r="r" b="b"/>
                <a:pathLst>
                  <a:path w="87" h="105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l="l" t="t" r="r" b="b"/>
                <a:pathLst>
                  <a:path w="62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5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l="l" t="t" r="r" b="b"/>
                <a:pathLst>
                  <a:path w="115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l="l" t="t" r="r" b="b"/>
                <a:pathLst>
                  <a:path w="110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5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5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l="l" t="t" r="r" b="b"/>
                <a:pathLst>
                  <a:path w="469" h="402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l="l" t="t" r="r" b="b"/>
                <a:pathLst>
                  <a:path w="100" h="62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l="l" t="t" r="r" b="b"/>
                <a:pathLst>
                  <a:path w="481" h="402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l="l" t="t" r="r" b="b"/>
                <a:pathLst>
                  <a:path w="105" h="62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l="l" t="t" r="r" b="b"/>
                <a:pathLst>
                  <a:path w="482" h="402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l="l" t="t" r="r" b="b"/>
                <a:pathLst>
                  <a:path w="105" h="62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l="l" t="t" r="r" b="b"/>
                <a:pathLst>
                  <a:path w="50" h="62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l="l" t="t" r="r" b="b"/>
                <a:pathLst>
                  <a:path w="62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l="l" t="t" r="r" b="b"/>
                <a:pathLst>
                  <a:path w="50" h="62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l="l" t="t" r="r" b="b"/>
                <a:pathLst>
                  <a:path w="62" h="52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l="l" t="t" r="r" b="b"/>
                <a:pathLst>
                  <a:path w="105" h="62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l="l" t="t" r="r" b="b"/>
                <a:pathLst>
                  <a:path w="74" h="62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l="l" t="t" r="r" b="b"/>
                <a:pathLst>
                  <a:path w="492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l="l" t="t" r="r" b="b"/>
                <a:pathLst>
                  <a:path w="457" h="402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  <p:sp>
          <p:nvSpPr>
            <p:cNvPr id="3121" name="Google Shape;3121;p55"/>
            <p:cNvSpPr/>
            <p:nvPr/>
          </p:nvSpPr>
          <p:spPr>
            <a:xfrm>
              <a:off x="5028112" y="3146664"/>
              <a:ext cx="1601" cy="1255"/>
            </a:xfrm>
            <a:custGeom>
              <a:rect l="l" t="t" r="r" b="b"/>
              <a:pathLst>
                <a:path w="110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3125"/>
        <p:cNvGrpSpPr/>
        <p:nvPr/>
      </p:nvGrpSpPr>
      <p:grpSpPr>
        <a:xfrm>
          <a:off x="0" y="0"/>
          <a:ext cx="0" cy="0"/>
        </a:xfrm>
      </p:grpSpPr>
      <p:sp>
        <p:nvSpPr>
          <p:cNvPr id="3126" name="Google Shape;3126;p56"/>
          <p:cNvSpPr txBox="1">
            <a:spLocks noGrp="1"/>
          </p:cNvSpPr>
          <p:nvPr>
            <p:ph type="title" idx="4294967295"/>
          </p:nvPr>
        </p:nvSpPr>
        <p:spPr>
          <a:xfrm>
            <a:off x="39500" y="336594"/>
            <a:ext cx="9104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>
                <a:latin typeface="Unbounded SemiBold" pitchFamily="2" charset="-52"/>
                <a:ea typeface="Arial"/>
                <a:cs typeface="Arial"/>
                <a:sym typeface="Arial"/>
              </a:rPr>
              <a:t>Используйте наши редактируемые графические ресурсы...</a:t>
            </a:r>
            <a:endParaRPr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3127" name="Google Shape;3127;p56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>
                <a:solidFill>
                  <a:srgbClr val="FFFFFF"/>
                </a:solidFill>
                <a:latin typeface="Commissioner Light" pitchFamily="2" charset="0"/>
                <a:ea typeface="Arial"/>
                <a:cs typeface="Arial"/>
                <a:sym typeface="Arial"/>
              </a:rPr>
              <a:t>Вы можете легко изменить размер этих ресурсов, сохранив качество. Чтобы изменить цвет, просто разгруппируйте ресурс и нажмите на объект, который хотите изменить. Затем нажмите на заливку и выберите нужный цвет. Не забудьте снова сгруппировать ресурс, когда закончите.</a:t>
            </a:r>
            <a:endParaRPr sz="1100">
              <a:solidFill>
                <a:srgbClr val="FFFFFF"/>
              </a:solidFill>
              <a:latin typeface="Commissioner Light" pitchFamily="2" charset="0"/>
              <a:ea typeface="Arial"/>
              <a:cs typeface="Arial"/>
              <a:sym typeface="Arial"/>
            </a:endParaRPr>
          </a:p>
        </p:txBody>
      </p:sp>
      <p:grpSp>
        <p:nvGrpSpPr>
          <p:cNvPr id="3128" name="Google Shape;3128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129" name="Google Shape;3129;p56"/>
            <p:cNvSpPr/>
            <p:nvPr/>
          </p:nvSpPr>
          <p:spPr>
            <a:xfrm>
              <a:off x="3582075" y="5225575"/>
              <a:ext cx="86550" cy="74250"/>
            </a:xfrm>
            <a:custGeom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3577025" y="5145975"/>
              <a:ext cx="51750" cy="71500"/>
            </a:xfrm>
            <a:custGeom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3659950" y="5165500"/>
              <a:ext cx="69800" cy="67525"/>
            </a:xfrm>
            <a:custGeom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3675650" y="5209125"/>
              <a:ext cx="72675" cy="50675"/>
            </a:xfrm>
            <a:custGeom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3533375" y="5292425"/>
              <a:ext cx="69625" cy="67600"/>
            </a:xfrm>
            <a:custGeom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3577025" y="5307750"/>
              <a:ext cx="51575" cy="71450"/>
            </a:xfrm>
            <a:custGeom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3634350" y="5307850"/>
              <a:ext cx="51600" cy="71325"/>
            </a:xfrm>
            <a:custGeom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3660150" y="5292325"/>
              <a:ext cx="69600" cy="67700"/>
            </a:xfrm>
            <a:custGeom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3675475" y="5265725"/>
              <a:ext cx="72675" cy="50550"/>
            </a:xfrm>
            <a:custGeom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3533375" y="5165600"/>
              <a:ext cx="68900" cy="67525"/>
            </a:xfrm>
            <a:custGeom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3634350" y="5146325"/>
              <a:ext cx="51600" cy="71325"/>
            </a:xfrm>
            <a:custGeom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3514800" y="5265725"/>
              <a:ext cx="72525" cy="50600"/>
            </a:xfrm>
            <a:custGeom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3514800" y="5209175"/>
              <a:ext cx="72700" cy="50625"/>
            </a:xfrm>
            <a:custGeom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42" name="Google Shape;3142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3143" name="Google Shape;3143;p56"/>
            <p:cNvSpPr/>
            <p:nvPr/>
          </p:nvSpPr>
          <p:spPr>
            <a:xfrm>
              <a:off x="4727025" y="1332775"/>
              <a:ext cx="36450" cy="33200"/>
            </a:xfrm>
            <a:custGeom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4750475" y="1369025"/>
              <a:ext cx="36450" cy="33375"/>
            </a:xfrm>
            <a:custGeom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3146" name="Google Shape;3146;p56"/>
            <p:cNvSpPr/>
            <p:nvPr/>
          </p:nvSpPr>
          <p:spPr>
            <a:xfrm>
              <a:off x="4862975" y="1335475"/>
              <a:ext cx="27625" cy="34650"/>
            </a:xfrm>
            <a:custGeom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4820425" y="1360000"/>
              <a:ext cx="27625" cy="34650"/>
            </a:xfrm>
            <a:custGeom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4850375" y="1372800"/>
              <a:ext cx="34625" cy="27450"/>
            </a:xfrm>
            <a:custGeom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4825850" y="1329900"/>
              <a:ext cx="34625" cy="27975"/>
            </a:xfrm>
            <a:custGeom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50" name="Google Shape;3150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3151" name="Google Shape;3151;p56"/>
            <p:cNvSpPr/>
            <p:nvPr/>
          </p:nvSpPr>
          <p:spPr>
            <a:xfrm>
              <a:off x="4903200" y="1331525"/>
              <a:ext cx="73575" cy="67425"/>
            </a:xfrm>
            <a:custGeom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4930250" y="1353150"/>
              <a:ext cx="29775" cy="32475"/>
            </a:xfrm>
            <a:custGeom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3154" name="Google Shape;3154;p56"/>
            <p:cNvSpPr/>
            <p:nvPr/>
          </p:nvSpPr>
          <p:spPr>
            <a:xfrm>
              <a:off x="4729200" y="1468375"/>
              <a:ext cx="24175" cy="19675"/>
            </a:xfrm>
            <a:custGeom>
              <a:rect l="l" t="t" r="r" b="b"/>
              <a:pathLst>
                <a:path w="965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4721625" y="1440775"/>
              <a:ext cx="14450" cy="27975"/>
            </a:xfrm>
            <a:custGeom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4728825" y="1420750"/>
              <a:ext cx="67650" cy="43325"/>
            </a:xfrm>
            <a:custGeom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57" name="Google Shape;3157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3158" name="Google Shape;3158;p56"/>
            <p:cNvSpPr/>
            <p:nvPr/>
          </p:nvSpPr>
          <p:spPr>
            <a:xfrm>
              <a:off x="4815575" y="1416800"/>
              <a:ext cx="43100" cy="52150"/>
            </a:xfrm>
            <a:custGeom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4861725" y="1421125"/>
              <a:ext cx="27600" cy="51250"/>
            </a:xfrm>
            <a:custGeom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4829450" y="1467825"/>
              <a:ext cx="49250" cy="20375"/>
            </a:xfrm>
            <a:custGeom>
              <a:rect l="l" t="t" r="r" b="b"/>
              <a:pathLst>
                <a:path w="1969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61" name="Google Shape;3161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3162" name="Google Shape;3162;p56"/>
            <p:cNvSpPr/>
            <p:nvPr/>
          </p:nvSpPr>
          <p:spPr>
            <a:xfrm>
              <a:off x="4902475" y="1418875"/>
              <a:ext cx="74500" cy="63775"/>
            </a:xfrm>
            <a:custGeom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4916350" y="1418975"/>
              <a:ext cx="59725" cy="63675"/>
            </a:xfrm>
            <a:custGeom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3165" name="Google Shape;3165;p56"/>
            <p:cNvSpPr/>
            <p:nvPr/>
          </p:nvSpPr>
          <p:spPr>
            <a:xfrm>
              <a:off x="4818100" y="1507675"/>
              <a:ext cx="46000" cy="56300"/>
            </a:xfrm>
            <a:custGeom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4869825" y="1519575"/>
              <a:ext cx="19500" cy="23825"/>
            </a:xfrm>
            <a:custGeom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4857575" y="1547700"/>
              <a:ext cx="31575" cy="31600"/>
            </a:xfrm>
            <a:custGeom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4829800" y="1560150"/>
              <a:ext cx="23650" cy="18950"/>
            </a:xfrm>
            <a:custGeom>
              <a:rect l="l" t="t" r="r" b="b"/>
              <a:pathLst>
                <a:path w="944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69" name="Google Shape;3169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3170" name="Google Shape;3170;p56"/>
            <p:cNvSpPr/>
            <p:nvPr/>
          </p:nvSpPr>
          <p:spPr>
            <a:xfrm>
              <a:off x="4729025" y="1509475"/>
              <a:ext cx="27050" cy="26725"/>
            </a:xfrm>
            <a:custGeom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4721450" y="1533275"/>
              <a:ext cx="32300" cy="42600"/>
            </a:xfrm>
            <a:custGeom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4750650" y="1551675"/>
              <a:ext cx="42950" cy="32125"/>
            </a:xfrm>
            <a:custGeom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4761300" y="1510025"/>
              <a:ext cx="39500" cy="44375"/>
            </a:xfrm>
            <a:custGeom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74" name="Google Shape;3174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3175" name="Google Shape;3175;p56"/>
            <p:cNvSpPr/>
            <p:nvPr/>
          </p:nvSpPr>
          <p:spPr>
            <a:xfrm>
              <a:off x="4916000" y="1507500"/>
              <a:ext cx="30850" cy="24000"/>
            </a:xfrm>
            <a:custGeom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4906800" y="1533825"/>
              <a:ext cx="19675" cy="32475"/>
            </a:xfrm>
            <a:custGeom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4926625" y="1561950"/>
              <a:ext cx="30675" cy="16625"/>
            </a:xfrm>
            <a:custGeom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4957475" y="1541400"/>
              <a:ext cx="19675" cy="27800"/>
            </a:xfrm>
            <a:custGeom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4951325" y="1512550"/>
              <a:ext cx="24925" cy="26350"/>
            </a:xfrm>
            <a:custGeom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180" name="Google Shape;3180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3181" name="Google Shape;3181;p56"/>
            <p:cNvSpPr/>
            <p:nvPr/>
          </p:nvSpPr>
          <p:spPr>
            <a:xfrm>
              <a:off x="2639050" y="5248050"/>
              <a:ext cx="35350" cy="17525"/>
            </a:xfrm>
            <a:custGeom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648425" y="5221550"/>
              <a:ext cx="34275" cy="25975"/>
            </a:xfrm>
            <a:custGeom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665725" y="5200075"/>
              <a:ext cx="30150" cy="31950"/>
            </a:xfrm>
            <a:custGeom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689175" y="5185475"/>
              <a:ext cx="23275" cy="35000"/>
            </a:xfrm>
            <a:custGeom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716750" y="5179000"/>
              <a:ext cx="14275" cy="35000"/>
            </a:xfrm>
            <a:custGeom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742550" y="5179175"/>
              <a:ext cx="15150" cy="35350"/>
            </a:xfrm>
            <a:custGeom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2761100" y="5186550"/>
              <a:ext cx="24025" cy="35025"/>
            </a:xfrm>
            <a:custGeom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2777350" y="5201900"/>
              <a:ext cx="30675" cy="31575"/>
            </a:xfrm>
            <a:custGeom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2797525" y="5250925"/>
              <a:ext cx="35550" cy="16625"/>
            </a:xfrm>
            <a:custGeom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2799150" y="5278875"/>
              <a:ext cx="35000" cy="12825"/>
            </a:xfrm>
            <a:custGeom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2793575" y="5297825"/>
              <a:ext cx="35350" cy="21825"/>
            </a:xfrm>
            <a:custGeom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2782925" y="5314775"/>
              <a:ext cx="32475" cy="29225"/>
            </a:xfrm>
            <a:custGeom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2767975" y="5328275"/>
              <a:ext cx="26875" cy="33925"/>
            </a:xfrm>
            <a:custGeom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2750125" y="5337300"/>
              <a:ext cx="18950" cy="35550"/>
            </a:xfrm>
            <a:custGeom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2728475" y="5340900"/>
              <a:ext cx="11750" cy="34375"/>
            </a:xfrm>
            <a:custGeom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2699800" y="5336750"/>
              <a:ext cx="19875" cy="35375"/>
            </a:xfrm>
            <a:custGeom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2674375" y="5327200"/>
              <a:ext cx="27800" cy="33575"/>
            </a:xfrm>
            <a:custGeom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2654550" y="5313150"/>
              <a:ext cx="33025" cy="28675"/>
            </a:xfrm>
            <a:custGeom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2641750" y="5296000"/>
              <a:ext cx="35350" cy="21125"/>
            </a:xfrm>
            <a:custGeom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2637425" y="5277075"/>
              <a:ext cx="34650" cy="11750"/>
            </a:xfrm>
            <a:custGeom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2789950" y="5224075"/>
              <a:ext cx="34475" cy="25075"/>
            </a:xfrm>
            <a:custGeom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2719450" y="5260675"/>
              <a:ext cx="32675" cy="32650"/>
            </a:xfrm>
            <a:custGeom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03" name="Google Shape;3203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3204" name="Google Shape;3204;p56"/>
            <p:cNvSpPr/>
            <p:nvPr/>
          </p:nvSpPr>
          <p:spPr>
            <a:xfrm>
              <a:off x="3329625" y="5373550"/>
              <a:ext cx="2375" cy="1100"/>
            </a:xfrm>
            <a:custGeom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3319350" y="5373175"/>
              <a:ext cx="2375" cy="1125"/>
            </a:xfrm>
            <a:custGeom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3339900" y="5372650"/>
              <a:ext cx="2375" cy="1275"/>
            </a:xfrm>
            <a:custGeom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3309075" y="5371675"/>
              <a:ext cx="2375" cy="1350"/>
            </a:xfrm>
            <a:custGeom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3349825" y="5370650"/>
              <a:ext cx="2725" cy="1475"/>
            </a:xfrm>
            <a:custGeom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3298975" y="5369150"/>
              <a:ext cx="2550" cy="1350"/>
            </a:xfrm>
            <a:custGeom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3359925" y="5367700"/>
              <a:ext cx="2375" cy="1550"/>
            </a:xfrm>
            <a:custGeom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3289425" y="5365525"/>
              <a:ext cx="2375" cy="1550"/>
            </a:xfrm>
            <a:custGeom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3369475" y="5363700"/>
              <a:ext cx="2375" cy="1575"/>
            </a:xfrm>
            <a:custGeom>
              <a:rect l="l" t="t" r="r" b="b"/>
              <a:pathLst>
                <a:path w="95" h="62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3280225" y="5360975"/>
              <a:ext cx="2375" cy="1775"/>
            </a:xfrm>
            <a:custGeom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3378500" y="5358675"/>
              <a:ext cx="2600" cy="1725"/>
            </a:xfrm>
            <a:custGeom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3271325" y="5355250"/>
              <a:ext cx="2425" cy="1900"/>
            </a:xfrm>
            <a:custGeom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3386975" y="5352700"/>
              <a:ext cx="2300" cy="1925"/>
            </a:xfrm>
            <a:custGeom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3263625" y="5348875"/>
              <a:ext cx="2025" cy="1975"/>
            </a:xfrm>
            <a:custGeom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3394900" y="5345950"/>
              <a:ext cx="2225" cy="2025"/>
            </a:xfrm>
            <a:custGeom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3256250" y="5341500"/>
              <a:ext cx="2000" cy="2150"/>
            </a:xfrm>
            <a:custGeom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3401925" y="5338375"/>
              <a:ext cx="2275" cy="2025"/>
            </a:xfrm>
            <a:custGeom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3249575" y="5333550"/>
              <a:ext cx="2000" cy="2150"/>
            </a:xfrm>
            <a:custGeom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3408250" y="5330025"/>
              <a:ext cx="1825" cy="2075"/>
            </a:xfrm>
            <a:custGeom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3244150" y="5324975"/>
              <a:ext cx="1850" cy="2075"/>
            </a:xfrm>
            <a:custGeom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3413475" y="5321175"/>
              <a:ext cx="2000" cy="2150"/>
            </a:xfrm>
            <a:custGeom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3239475" y="5315775"/>
              <a:ext cx="1650" cy="2250"/>
            </a:xfrm>
            <a:custGeom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3417975" y="5311850"/>
              <a:ext cx="1775" cy="2225"/>
            </a:xfrm>
            <a:custGeom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3235700" y="5306100"/>
              <a:ext cx="1625" cy="2200"/>
            </a:xfrm>
            <a:custGeom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3421225" y="5301975"/>
              <a:ext cx="1750" cy="2175"/>
            </a:xfrm>
            <a:custGeom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3233175" y="5296150"/>
              <a:ext cx="1450" cy="2225"/>
            </a:xfrm>
            <a:custGeom>
              <a:rect l="l" t="t" r="r" b="b"/>
              <a:pathLst>
                <a:path w="57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3423750" y="5291950"/>
              <a:ext cx="1300" cy="2275"/>
            </a:xfrm>
            <a:custGeom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3231725" y="5285925"/>
              <a:ext cx="1275" cy="2350"/>
            </a:xfrm>
            <a:custGeom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3424825" y="5281575"/>
              <a:ext cx="1125" cy="2375"/>
            </a:xfrm>
            <a:custGeom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3231350" y="5275450"/>
              <a:ext cx="1125" cy="2550"/>
            </a:xfrm>
            <a:custGeom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3424825" y="5271300"/>
              <a:ext cx="1300" cy="2375"/>
            </a:xfrm>
            <a:custGeom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3231900" y="5265250"/>
              <a:ext cx="1300" cy="2300"/>
            </a:xfrm>
            <a:custGeom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3423750" y="5261025"/>
              <a:ext cx="1475" cy="2375"/>
            </a:xfrm>
            <a:custGeom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3233350" y="5255025"/>
              <a:ext cx="1450" cy="2250"/>
            </a:xfrm>
            <a:custGeom>
              <a:rect l="l" t="t" r="r" b="b"/>
              <a:pathLst>
                <a:path w="57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3421600" y="5251050"/>
              <a:ext cx="1450" cy="2250"/>
            </a:xfrm>
            <a:custGeom>
              <a:rect l="l" t="t" r="r" b="b"/>
              <a:pathLst>
                <a:path w="57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3236050" y="5245100"/>
              <a:ext cx="1650" cy="2250"/>
            </a:xfrm>
            <a:custGeom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3418350" y="5241200"/>
              <a:ext cx="1650" cy="2175"/>
            </a:xfrm>
            <a:custGeom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3239825" y="5235525"/>
              <a:ext cx="1850" cy="2225"/>
            </a:xfrm>
            <a:custGeom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3414025" y="5231825"/>
              <a:ext cx="1825" cy="2175"/>
            </a:xfrm>
            <a:custGeom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3244525" y="5226475"/>
              <a:ext cx="2000" cy="2125"/>
            </a:xfrm>
            <a:custGeom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3408525" y="5222950"/>
              <a:ext cx="2100" cy="2225"/>
            </a:xfrm>
            <a:custGeom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3250300" y="5218000"/>
              <a:ext cx="2000" cy="2025"/>
            </a:xfrm>
            <a:custGeom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3402650" y="5214600"/>
              <a:ext cx="2025" cy="2100"/>
            </a:xfrm>
            <a:custGeom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3256775" y="5210000"/>
              <a:ext cx="2425" cy="2000"/>
            </a:xfrm>
            <a:custGeom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3395625" y="5207175"/>
              <a:ext cx="2000" cy="1950"/>
            </a:xfrm>
            <a:custGeom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3264175" y="5202875"/>
              <a:ext cx="2425" cy="1925"/>
            </a:xfrm>
            <a:custGeom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3387875" y="5200500"/>
              <a:ext cx="2175" cy="1775"/>
            </a:xfrm>
            <a:custGeom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3272300" y="5196625"/>
              <a:ext cx="2350" cy="1850"/>
            </a:xfrm>
            <a:custGeom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3379175" y="5194525"/>
              <a:ext cx="2600" cy="1625"/>
            </a:xfrm>
            <a:custGeom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3281125" y="5191300"/>
              <a:ext cx="2200" cy="1775"/>
            </a:xfrm>
            <a:custGeom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3370375" y="5189450"/>
              <a:ext cx="2375" cy="1650"/>
            </a:xfrm>
            <a:custGeom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3290325" y="5186850"/>
              <a:ext cx="2375" cy="1725"/>
            </a:xfrm>
            <a:custGeom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3360825" y="5185400"/>
              <a:ext cx="2725" cy="1550"/>
            </a:xfrm>
            <a:custGeom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3300050" y="5183500"/>
              <a:ext cx="2375" cy="1475"/>
            </a:xfrm>
            <a:custGeom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3351075" y="5182425"/>
              <a:ext cx="2375" cy="1450"/>
            </a:xfrm>
            <a:custGeom>
              <a:rect l="l" t="t" r="r" b="b"/>
              <a:pathLst>
                <a:path w="95" h="57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3310150" y="5181150"/>
              <a:ext cx="2375" cy="1350"/>
            </a:xfrm>
            <a:custGeom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3341000" y="5180575"/>
              <a:ext cx="2550" cy="1325"/>
            </a:xfrm>
            <a:custGeom>
              <a:rect l="l" t="t" r="r" b="b"/>
              <a:pathLst>
                <a:path w="102" h="52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3320250" y="5180075"/>
              <a:ext cx="2375" cy="1100"/>
            </a:xfrm>
            <a:custGeom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3330525" y="5179700"/>
              <a:ext cx="2375" cy="1300"/>
            </a:xfrm>
            <a:custGeom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63" name="Google Shape;3263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3264" name="Google Shape;3264;p56"/>
            <p:cNvSpPr/>
            <p:nvPr/>
          </p:nvSpPr>
          <p:spPr>
            <a:xfrm>
              <a:off x="2067309" y="2802432"/>
              <a:ext cx="152163" cy="136326"/>
            </a:xfrm>
            <a:custGeom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2179099" y="2814350"/>
              <a:ext cx="163452" cy="166049"/>
            </a:xfrm>
            <a:custGeom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2236848" y="3048492"/>
              <a:ext cx="152905" cy="144760"/>
            </a:xfrm>
            <a:custGeom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944586" y="2814543"/>
              <a:ext cx="163097" cy="166226"/>
            </a:xfrm>
            <a:custGeom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2236848" y="2903562"/>
              <a:ext cx="152905" cy="144954"/>
            </a:xfrm>
            <a:custGeom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2179099" y="3116417"/>
              <a:ext cx="163452" cy="166242"/>
            </a:xfrm>
            <a:custGeom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897577" y="2903933"/>
              <a:ext cx="152727" cy="144583"/>
            </a:xfrm>
            <a:custGeom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2067309" y="3158056"/>
              <a:ext cx="152163" cy="136390"/>
            </a:xfrm>
            <a:custGeom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944586" y="3116046"/>
              <a:ext cx="163097" cy="166242"/>
            </a:xfrm>
            <a:custGeom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897577" y="3048492"/>
              <a:ext cx="152727" cy="144390"/>
            </a:xfrm>
            <a:custGeom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2143379" y="3048492"/>
              <a:ext cx="16" cy="16"/>
            </a:xfrm>
            <a:custGeom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2143379" y="3048492"/>
              <a:ext cx="16" cy="16"/>
            </a:xfrm>
            <a:custGeom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76" name="Google Shape;3276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3277" name="Google Shape;3277;p56"/>
            <p:cNvSpPr/>
            <p:nvPr/>
          </p:nvSpPr>
          <p:spPr>
            <a:xfrm>
              <a:off x="2712955" y="2802319"/>
              <a:ext cx="151969" cy="43028"/>
            </a:xfrm>
            <a:custGeom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2854917" y="2814237"/>
              <a:ext cx="133278" cy="108667"/>
            </a:xfrm>
            <a:custGeom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2961901" y="3048363"/>
              <a:ext cx="73493" cy="144760"/>
            </a:xfrm>
            <a:custGeom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2590054" y="2814414"/>
              <a:ext cx="132907" cy="108667"/>
            </a:xfrm>
            <a:custGeom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2961901" y="2903626"/>
              <a:ext cx="73493" cy="144760"/>
            </a:xfrm>
            <a:custGeom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2854917" y="3174037"/>
              <a:ext cx="133278" cy="108490"/>
            </a:xfrm>
            <a:custGeom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2543222" y="2903997"/>
              <a:ext cx="73122" cy="144390"/>
            </a:xfrm>
            <a:custGeom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2712955" y="3251413"/>
              <a:ext cx="151969" cy="43028"/>
            </a:xfrm>
            <a:custGeom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2590054" y="3173666"/>
              <a:ext cx="132907" cy="108667"/>
            </a:xfrm>
            <a:custGeom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2543222" y="3048363"/>
              <a:ext cx="73122" cy="144390"/>
            </a:xfrm>
            <a:custGeom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87" name="Google Shape;3287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3288" name="Google Shape;3288;p56"/>
            <p:cNvSpPr/>
            <p:nvPr/>
          </p:nvSpPr>
          <p:spPr>
            <a:xfrm>
              <a:off x="3950281" y="2170846"/>
              <a:ext cx="191206" cy="231947"/>
            </a:xfrm>
            <a:custGeom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3737099" y="2170606"/>
              <a:ext cx="231947" cy="191446"/>
            </a:xfrm>
            <a:custGeom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3909539" y="2384027"/>
              <a:ext cx="231686" cy="191468"/>
            </a:xfrm>
            <a:custGeom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3736598" y="2343307"/>
              <a:ext cx="191707" cy="231686"/>
            </a:xfrm>
            <a:custGeom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92" name="Google Shape;3292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3293" name="Google Shape;3293;p56"/>
            <p:cNvSpPr/>
            <p:nvPr/>
          </p:nvSpPr>
          <p:spPr>
            <a:xfrm>
              <a:off x="3161917" y="2170682"/>
              <a:ext cx="277174" cy="291676"/>
            </a:xfrm>
            <a:custGeom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3420326" y="2170922"/>
              <a:ext cx="200461" cy="302934"/>
            </a:xfrm>
            <a:custGeom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3233645" y="2417594"/>
              <a:ext cx="344393" cy="157825"/>
            </a:xfrm>
            <a:custGeom>
              <a:rect l="l" t="t" r="r" b="b"/>
              <a:pathLst>
                <a:path w="15816" h="7246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296" name="Google Shape;3296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3297" name="Google Shape;3297;p56"/>
            <p:cNvSpPr/>
            <p:nvPr/>
          </p:nvSpPr>
          <p:spPr>
            <a:xfrm>
              <a:off x="3402328" y="2889749"/>
              <a:ext cx="163726" cy="157477"/>
            </a:xfrm>
            <a:custGeom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3467807" y="3000956"/>
              <a:ext cx="134983" cy="191707"/>
            </a:xfrm>
            <a:custGeom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3222637" y="2889488"/>
              <a:ext cx="198457" cy="149224"/>
            </a:xfrm>
            <a:custGeom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3179914" y="2991462"/>
              <a:ext cx="133960" cy="190205"/>
            </a:xfrm>
            <a:custGeom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3215887" y="3136661"/>
              <a:ext cx="162725" cy="157477"/>
            </a:xfrm>
            <a:custGeom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3359605" y="3146677"/>
              <a:ext cx="200439" cy="147722"/>
            </a:xfrm>
            <a:custGeom>
              <a:rect l="l" t="t" r="r" b="b"/>
              <a:pathLst>
                <a:path w="9205" h="6783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03" name="Google Shape;3303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3304" name="Google Shape;3304;p56"/>
            <p:cNvSpPr/>
            <p:nvPr/>
          </p:nvSpPr>
          <p:spPr>
            <a:xfrm>
              <a:off x="4014137" y="2974913"/>
              <a:ext cx="134482" cy="178707"/>
            </a:xfrm>
            <a:custGeom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3741225" y="3095375"/>
              <a:ext cx="148963" cy="173460"/>
            </a:xfrm>
            <a:custGeom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3949660" y="2889684"/>
              <a:ext cx="146219" cy="145980"/>
            </a:xfrm>
            <a:custGeom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3847947" y="3172089"/>
              <a:ext cx="167210" cy="122310"/>
            </a:xfrm>
            <a:custGeom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3974658" y="3122616"/>
              <a:ext cx="158457" cy="151206"/>
            </a:xfrm>
            <a:custGeom>
              <a:rect l="l" t="t" r="r" b="b"/>
              <a:pathLst>
                <a:path w="7277" h="6943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3729467" y="2966660"/>
              <a:ext cx="138990" cy="158718"/>
            </a:xfrm>
            <a:custGeom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3787716" y="2889422"/>
              <a:ext cx="180449" cy="139229"/>
            </a:xfrm>
            <a:custGeom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3312" name="Google Shape;3312;p56"/>
            <p:cNvSpPr/>
            <p:nvPr/>
          </p:nvSpPr>
          <p:spPr>
            <a:xfrm>
              <a:off x="7135920" y="3650997"/>
              <a:ext cx="299613" cy="488911"/>
            </a:xfrm>
            <a:custGeom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7335192" y="4005709"/>
              <a:ext cx="481174" cy="211754"/>
            </a:xfrm>
            <a:custGeom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7718707" y="3685087"/>
              <a:ext cx="299613" cy="454608"/>
            </a:xfrm>
            <a:custGeom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7577216" y="3403879"/>
              <a:ext cx="386853" cy="364705"/>
            </a:xfrm>
            <a:custGeom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7190382" y="3404111"/>
              <a:ext cx="448628" cy="332140"/>
            </a:xfrm>
            <a:custGeom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17" name="Google Shape;3317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3318" name="Google Shape;3318;p56"/>
            <p:cNvSpPr/>
            <p:nvPr/>
          </p:nvSpPr>
          <p:spPr>
            <a:xfrm>
              <a:off x="1513170" y="2933961"/>
              <a:ext cx="227688" cy="133649"/>
            </a:xfrm>
            <a:custGeom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513170" y="2851779"/>
              <a:ext cx="184015" cy="216028"/>
            </a:xfrm>
            <a:custGeom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l="l" t="t" r="r" b="b"/>
              <a:pathLst>
                <a:path w="8689" h="14066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286994" y="2934702"/>
              <a:ext cx="226204" cy="132907"/>
            </a:xfrm>
            <a:custGeom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43212" y="2840926"/>
              <a:ext cx="140132" cy="226882"/>
            </a:xfrm>
            <a:custGeom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l="l" t="t" r="r" b="b"/>
              <a:pathLst>
                <a:path w="8689" h="14066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328" name="Google Shape;3328;p56"/>
          <p:cNvSpPr/>
          <p:nvPr/>
        </p:nvSpPr>
        <p:spPr>
          <a:xfrm>
            <a:off x="7168668" y="2385433"/>
            <a:ext cx="178909" cy="90710"/>
          </a:xfrm>
          <a:custGeom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29" name="Google Shape;3329;p56"/>
          <p:cNvSpPr/>
          <p:nvPr/>
        </p:nvSpPr>
        <p:spPr>
          <a:xfrm>
            <a:off x="6868205" y="2368453"/>
            <a:ext cx="165748" cy="124667"/>
          </a:xfrm>
          <a:custGeom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30" name="Google Shape;3330;p56"/>
          <p:cNvSpPr/>
          <p:nvPr/>
        </p:nvSpPr>
        <p:spPr>
          <a:xfrm>
            <a:off x="7482233" y="2374681"/>
            <a:ext cx="161929" cy="112683"/>
          </a:xfrm>
          <a:custGeom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31" name="Google Shape;3331;p56"/>
          <p:cNvSpPr/>
          <p:nvPr/>
        </p:nvSpPr>
        <p:spPr>
          <a:xfrm>
            <a:off x="7778878" y="2368453"/>
            <a:ext cx="158110" cy="124667"/>
          </a:xfrm>
          <a:custGeom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332" name="Google Shape;3332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3333" name="Google Shape;3333;p56"/>
            <p:cNvSpPr/>
            <p:nvPr/>
          </p:nvSpPr>
          <p:spPr>
            <a:xfrm>
              <a:off x="4660325" y="1866850"/>
              <a:ext cx="37700" cy="58100"/>
            </a:xfrm>
            <a:custGeom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4690975" y="1866850"/>
              <a:ext cx="37700" cy="58100"/>
            </a:xfrm>
            <a:custGeom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3335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3336" name="Google Shape;3336;p56"/>
            <p:cNvSpPr/>
            <p:nvPr/>
          </p:nvSpPr>
          <p:spPr>
            <a:xfrm>
              <a:off x="4791775" y="1877500"/>
              <a:ext cx="36075" cy="36975"/>
            </a:xfrm>
            <a:custGeom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4822425" y="1877500"/>
              <a:ext cx="36075" cy="36975"/>
            </a:xfrm>
            <a:custGeom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3339" name="Google Shape;3339;p56"/>
            <p:cNvSpPr/>
            <p:nvPr/>
          </p:nvSpPr>
          <p:spPr>
            <a:xfrm>
              <a:off x="4923925" y="1877500"/>
              <a:ext cx="28875" cy="36975"/>
            </a:xfrm>
            <a:custGeom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4954575" y="1877500"/>
              <a:ext cx="28875" cy="36975"/>
            </a:xfrm>
            <a:custGeom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3342" name="Google Shape;3342;p56"/>
            <p:cNvSpPr/>
            <p:nvPr/>
          </p:nvSpPr>
          <p:spPr>
            <a:xfrm>
              <a:off x="5058450" y="1870100"/>
              <a:ext cx="25800" cy="51600"/>
            </a:xfrm>
            <a:custGeom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5090725" y="1870100"/>
              <a:ext cx="25800" cy="51600"/>
            </a:xfrm>
            <a:custGeom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3345" name="Google Shape;3345;p56"/>
            <p:cNvSpPr/>
            <p:nvPr/>
          </p:nvSpPr>
          <p:spPr>
            <a:xfrm>
              <a:off x="4825300" y="2065025"/>
              <a:ext cx="27625" cy="44200"/>
            </a:xfrm>
            <a:custGeom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4811425" y="2072950"/>
              <a:ext cx="19850" cy="28350"/>
            </a:xfrm>
            <a:custGeom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3348" name="Google Shape;3348;p56"/>
            <p:cNvSpPr/>
            <p:nvPr/>
          </p:nvSpPr>
          <p:spPr>
            <a:xfrm>
              <a:off x="4950075" y="2065025"/>
              <a:ext cx="29425" cy="44025"/>
            </a:xfrm>
            <a:custGeom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4929875" y="2065025"/>
              <a:ext cx="29425" cy="44025"/>
            </a:xfrm>
            <a:custGeom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50" name="Google Shape;3350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3351" name="Google Shape;3351;p56"/>
            <p:cNvSpPr/>
            <p:nvPr/>
          </p:nvSpPr>
          <p:spPr>
            <a:xfrm>
              <a:off x="5084050" y="2066350"/>
              <a:ext cx="28700" cy="41550"/>
            </a:xfrm>
            <a:custGeom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5083925" y="2081325"/>
              <a:ext cx="8800" cy="11600"/>
            </a:xfrm>
            <a:custGeom>
              <a:rect l="l" t="t" r="r" b="b"/>
              <a:pathLst>
                <a:path w="352" h="462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53" name="Google Shape;3353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3354" name="Google Shape;3354;p56"/>
            <p:cNvSpPr/>
            <p:nvPr/>
          </p:nvSpPr>
          <p:spPr>
            <a:xfrm>
              <a:off x="4659775" y="2072775"/>
              <a:ext cx="38075" cy="28700"/>
            </a:xfrm>
            <a:custGeom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4691875" y="2072775"/>
              <a:ext cx="24550" cy="28700"/>
            </a:xfrm>
            <a:custGeom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4709350" y="2072775"/>
              <a:ext cx="24750" cy="28700"/>
            </a:xfrm>
            <a:custGeom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57" name="Google Shape;3357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3358" name="Google Shape;3358;p56"/>
            <p:cNvSpPr/>
            <p:nvPr/>
          </p:nvSpPr>
          <p:spPr>
            <a:xfrm>
              <a:off x="4690800" y="1976500"/>
              <a:ext cx="40400" cy="36625"/>
            </a:xfrm>
            <a:custGeom>
              <a:rect l="l" t="t" r="r" b="b"/>
              <a:pathLst>
                <a:path w="1615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4674375" y="1991450"/>
              <a:ext cx="10675" cy="6700"/>
            </a:xfrm>
            <a:custGeom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4662475" y="1991450"/>
              <a:ext cx="5625" cy="6700"/>
            </a:xfrm>
            <a:custGeom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61" name="Google Shape;3361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3362" name="Google Shape;3362;p56"/>
            <p:cNvSpPr/>
            <p:nvPr/>
          </p:nvSpPr>
          <p:spPr>
            <a:xfrm>
              <a:off x="5083675" y="1973250"/>
              <a:ext cx="38075" cy="42925"/>
            </a:xfrm>
            <a:custGeom>
              <a:rect l="l" t="t" r="r" b="b"/>
              <a:pathLst>
                <a:path w="1523" h="1716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5067275" y="1991450"/>
              <a:ext cx="10675" cy="6700"/>
            </a:xfrm>
            <a:custGeom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5055550" y="1991450"/>
              <a:ext cx="5625" cy="6700"/>
            </a:xfrm>
            <a:custGeom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65" name="Google Shape;3365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3366" name="Google Shape;3366;p56"/>
            <p:cNvSpPr/>
            <p:nvPr/>
          </p:nvSpPr>
          <p:spPr>
            <a:xfrm>
              <a:off x="4949175" y="1977875"/>
              <a:ext cx="39500" cy="33800"/>
            </a:xfrm>
            <a:custGeom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4931875" y="1991450"/>
              <a:ext cx="12825" cy="6700"/>
            </a:xfrm>
            <a:custGeom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4920150" y="1991450"/>
              <a:ext cx="9225" cy="6700"/>
            </a:xfrm>
            <a:custGeom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69" name="Google Shape;3369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3370" name="Google Shape;3370;p56"/>
            <p:cNvSpPr/>
            <p:nvPr/>
          </p:nvSpPr>
          <p:spPr>
            <a:xfrm>
              <a:off x="4821325" y="1980625"/>
              <a:ext cx="41325" cy="28350"/>
            </a:xfrm>
            <a:custGeom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4804925" y="1991450"/>
              <a:ext cx="10675" cy="6700"/>
            </a:xfrm>
            <a:custGeom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4793200" y="1991450"/>
              <a:ext cx="5625" cy="6700"/>
            </a:xfrm>
            <a:custGeom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73" name="Google Shape;3373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3374" name="Google Shape;3374;p56"/>
            <p:cNvSpPr/>
            <p:nvPr/>
          </p:nvSpPr>
          <p:spPr>
            <a:xfrm>
              <a:off x="4676550" y="2160575"/>
              <a:ext cx="27775" cy="52500"/>
            </a:xfrm>
            <a:custGeom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4688275" y="2160575"/>
              <a:ext cx="27975" cy="52500"/>
            </a:xfrm>
            <a:custGeom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4700175" y="2160575"/>
              <a:ext cx="27775" cy="52500"/>
            </a:xfrm>
            <a:custGeom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77" name="Google Shape;3377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3378" name="Google Shape;3378;p56"/>
            <p:cNvSpPr/>
            <p:nvPr/>
          </p:nvSpPr>
          <p:spPr>
            <a:xfrm>
              <a:off x="4768325" y="2163475"/>
              <a:ext cx="35375" cy="46725"/>
            </a:xfrm>
            <a:custGeom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4792475" y="2163475"/>
              <a:ext cx="35550" cy="46725"/>
            </a:xfrm>
            <a:custGeom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56"/>
          <p:cNvSpPr/>
          <p:nvPr/>
        </p:nvSpPr>
        <p:spPr>
          <a:xfrm>
            <a:off x="7370779" y="3291107"/>
            <a:ext cx="83138" cy="126195"/>
          </a:xfrm>
          <a:custGeom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1" name="Google Shape;3381;p56"/>
          <p:cNvSpPr/>
          <p:nvPr/>
        </p:nvSpPr>
        <p:spPr>
          <a:xfrm>
            <a:off x="7539048" y="3275713"/>
            <a:ext cx="155995" cy="157274"/>
          </a:xfrm>
          <a:custGeom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2" name="Google Shape;3382;p56"/>
          <p:cNvSpPr/>
          <p:nvPr/>
        </p:nvSpPr>
        <p:spPr>
          <a:xfrm>
            <a:off x="7801321" y="4146077"/>
            <a:ext cx="142892" cy="157274"/>
          </a:xfrm>
          <a:custGeom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3" name="Google Shape;3383;p56"/>
          <p:cNvSpPr/>
          <p:nvPr/>
        </p:nvSpPr>
        <p:spPr>
          <a:xfrm>
            <a:off x="7497098" y="3692270"/>
            <a:ext cx="203880" cy="174605"/>
          </a:xfrm>
          <a:custGeom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4" name="Google Shape;3384;p56"/>
          <p:cNvSpPr/>
          <p:nvPr/>
        </p:nvSpPr>
        <p:spPr>
          <a:xfrm>
            <a:off x="6897464" y="3485049"/>
            <a:ext cx="114925" cy="157685"/>
          </a:xfrm>
          <a:custGeom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5" name="Google Shape;3385;p56"/>
          <p:cNvSpPr/>
          <p:nvPr/>
        </p:nvSpPr>
        <p:spPr>
          <a:xfrm>
            <a:off x="7080539" y="4161352"/>
            <a:ext cx="176735" cy="126724"/>
          </a:xfrm>
          <a:custGeom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6" name="Google Shape;3386;p56"/>
          <p:cNvSpPr/>
          <p:nvPr/>
        </p:nvSpPr>
        <p:spPr>
          <a:xfrm>
            <a:off x="6890237" y="3725289"/>
            <a:ext cx="143303" cy="108570"/>
          </a:xfrm>
          <a:custGeom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7" name="Google Shape;3387;p56"/>
          <p:cNvSpPr/>
          <p:nvPr/>
        </p:nvSpPr>
        <p:spPr>
          <a:xfrm>
            <a:off x="7344105" y="3955424"/>
            <a:ext cx="162340" cy="97055"/>
          </a:xfrm>
          <a:custGeom>
            <a:rect l="l" t="t" r="r" b="b"/>
            <a:pathLst>
              <a:path w="2763" h="1651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8" name="Google Shape;3388;p56"/>
          <p:cNvSpPr/>
          <p:nvPr/>
        </p:nvSpPr>
        <p:spPr>
          <a:xfrm>
            <a:off x="7359557" y="3707194"/>
            <a:ext cx="96887" cy="143468"/>
          </a:xfrm>
          <a:custGeom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89" name="Google Shape;3389;p56"/>
          <p:cNvSpPr/>
          <p:nvPr/>
        </p:nvSpPr>
        <p:spPr>
          <a:xfrm>
            <a:off x="7301744" y="3492805"/>
            <a:ext cx="168274" cy="142116"/>
          </a:xfrm>
          <a:custGeom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390" name="Google Shape;3390;p56"/>
          <p:cNvSpPr/>
          <p:nvPr/>
        </p:nvSpPr>
        <p:spPr>
          <a:xfrm>
            <a:off x="6897464" y="4164290"/>
            <a:ext cx="114925" cy="120849"/>
          </a:xfrm>
          <a:custGeom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391" name="Google Shape;3391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3392" name="Google Shape;3392;p56"/>
            <p:cNvSpPr/>
            <p:nvPr/>
          </p:nvSpPr>
          <p:spPr>
            <a:xfrm>
              <a:off x="4785700" y="2253950"/>
              <a:ext cx="29175" cy="43875"/>
            </a:xfrm>
            <a:custGeom>
              <a:rect l="l" t="t" r="r" b="b"/>
              <a:pathLst>
                <a:path w="1167" h="1754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4768575" y="2253950"/>
              <a:ext cx="29175" cy="43875"/>
            </a:xfrm>
            <a:custGeom>
              <a:rect l="l" t="t" r="r" b="b"/>
              <a:pathLst>
                <a:path w="1167" h="1754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394" name="Google Shape;3394;p56"/>
          <p:cNvSpPr/>
          <p:nvPr/>
        </p:nvSpPr>
        <p:spPr>
          <a:xfrm>
            <a:off x="7756845" y="3486753"/>
            <a:ext cx="179732" cy="154278"/>
          </a:xfrm>
          <a:custGeom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395" name="Google Shape;3395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3396" name="Google Shape;3396;p56"/>
            <p:cNvSpPr/>
            <p:nvPr/>
          </p:nvSpPr>
          <p:spPr>
            <a:xfrm>
              <a:off x="4974225" y="2433225"/>
              <a:ext cx="35200" cy="60050"/>
            </a:xfrm>
            <a:custGeom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4960900" y="2433225"/>
              <a:ext cx="35175" cy="60050"/>
            </a:xfrm>
            <a:custGeom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398" name="Google Shape;3398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3399" name="Google Shape;3399;p56"/>
            <p:cNvSpPr/>
            <p:nvPr/>
          </p:nvSpPr>
          <p:spPr>
            <a:xfrm>
              <a:off x="4872325" y="2527625"/>
              <a:ext cx="37750" cy="59050"/>
            </a:xfrm>
            <a:custGeom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4854075" y="2539100"/>
              <a:ext cx="26075" cy="35875"/>
            </a:xfrm>
            <a:custGeom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401" name="Google Shape;3401;p56"/>
          <p:cNvSpPr/>
          <p:nvPr/>
        </p:nvSpPr>
        <p:spPr>
          <a:xfrm>
            <a:off x="7149162" y="3940148"/>
            <a:ext cx="102175" cy="128016"/>
          </a:xfrm>
          <a:custGeom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02" name="Google Shape;3402;p56"/>
          <p:cNvSpPr/>
          <p:nvPr/>
        </p:nvSpPr>
        <p:spPr>
          <a:xfrm>
            <a:off x="7782285" y="3290108"/>
            <a:ext cx="154291" cy="128016"/>
          </a:xfrm>
          <a:custGeom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403" name="Google Shape;3403;p56"/>
          <p:cNvSpPr/>
          <p:nvPr/>
        </p:nvSpPr>
        <p:spPr>
          <a:xfrm>
            <a:off x="6905513" y="3940148"/>
            <a:ext cx="130554" cy="128016"/>
          </a:xfrm>
          <a:custGeom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404" name="Google Shape;3404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3405" name="Google Shape;3405;p56"/>
            <p:cNvSpPr/>
            <p:nvPr/>
          </p:nvSpPr>
          <p:spPr>
            <a:xfrm>
              <a:off x="5059700" y="2334775"/>
              <a:ext cx="12475" cy="10525"/>
            </a:xfrm>
            <a:custGeom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5059700" y="2348650"/>
              <a:ext cx="12475" cy="10550"/>
            </a:xfrm>
            <a:custGeom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5059700" y="2362525"/>
              <a:ext cx="12475" cy="10550"/>
            </a:xfrm>
            <a:custGeom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5059700" y="2376400"/>
              <a:ext cx="12475" cy="10500"/>
            </a:xfrm>
            <a:custGeom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5059700" y="2390125"/>
              <a:ext cx="12475" cy="10675"/>
            </a:xfrm>
            <a:custGeom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5073950" y="2348650"/>
              <a:ext cx="12275" cy="10550"/>
            </a:xfrm>
            <a:custGeom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5073950" y="2362525"/>
              <a:ext cx="12275" cy="10550"/>
            </a:xfrm>
            <a:custGeom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5074000" y="2376400"/>
              <a:ext cx="12225" cy="10500"/>
            </a:xfrm>
            <a:custGeom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5088000" y="2362525"/>
              <a:ext cx="12475" cy="10550"/>
            </a:xfrm>
            <a:custGeom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414" name="Google Shape;3414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3415" name="Google Shape;3415;p56"/>
            <p:cNvSpPr/>
            <p:nvPr/>
          </p:nvSpPr>
          <p:spPr>
            <a:xfrm>
              <a:off x="4959100" y="2243350"/>
              <a:ext cx="7950" cy="6825"/>
            </a:xfrm>
            <a:custGeom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4959100" y="2253075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4959100" y="2262825"/>
              <a:ext cx="7950" cy="6825"/>
            </a:xfrm>
            <a:custGeom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4959100" y="2272550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4959150" y="2282475"/>
              <a:ext cx="7900" cy="6775"/>
            </a:xfrm>
            <a:custGeom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4959100" y="2292025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4959100" y="2301775"/>
              <a:ext cx="7950" cy="6825"/>
            </a:xfrm>
            <a:custGeom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4968475" y="2253075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4968475" y="2262825"/>
              <a:ext cx="7950" cy="6825"/>
            </a:xfrm>
            <a:custGeom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4968475" y="2272550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4968500" y="2282475"/>
              <a:ext cx="7925" cy="6775"/>
            </a:xfrm>
            <a:custGeom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4968475" y="2292025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4977650" y="2262825"/>
              <a:ext cx="7975" cy="6825"/>
            </a:xfrm>
            <a:custGeom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4977650" y="2272550"/>
              <a:ext cx="7975" cy="6850"/>
            </a:xfrm>
            <a:custGeom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4977700" y="2282475"/>
              <a:ext cx="7925" cy="6775"/>
            </a:xfrm>
            <a:custGeom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4987050" y="2272550"/>
              <a:ext cx="7950" cy="6850"/>
            </a:xfrm>
            <a:custGeom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431" name="Google Shape;3431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3432" name="Google Shape;3432;p56"/>
            <p:cNvSpPr/>
            <p:nvPr/>
          </p:nvSpPr>
          <p:spPr>
            <a:xfrm>
              <a:off x="5059700" y="2430325"/>
              <a:ext cx="53950" cy="65850"/>
            </a:xfrm>
            <a:custGeom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5037700" y="2430325"/>
              <a:ext cx="34100" cy="65850"/>
            </a:xfrm>
            <a:custGeom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434" name="Google Shape;3434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3435" name="Google Shape;3435;p56"/>
            <p:cNvSpPr/>
            <p:nvPr/>
          </p:nvSpPr>
          <p:spPr>
            <a:xfrm>
              <a:off x="4756975" y="2341800"/>
              <a:ext cx="10650" cy="9150"/>
            </a:xfrm>
            <a:custGeom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4777350" y="2341800"/>
              <a:ext cx="10650" cy="9150"/>
            </a:xfrm>
            <a:custGeom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4797725" y="2341800"/>
              <a:ext cx="10475" cy="9150"/>
            </a:xfrm>
            <a:custGeom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4818100" y="2341800"/>
              <a:ext cx="10475" cy="9150"/>
            </a:xfrm>
            <a:custGeom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4768675" y="2352625"/>
              <a:ext cx="8875" cy="9025"/>
            </a:xfrm>
            <a:custGeom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4787425" y="2352625"/>
              <a:ext cx="10500" cy="9125"/>
            </a:xfrm>
            <a:custGeom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4809250" y="2352625"/>
              <a:ext cx="9050" cy="9025"/>
            </a:xfrm>
            <a:custGeom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4829625" y="2352625"/>
              <a:ext cx="9050" cy="9025"/>
            </a:xfrm>
            <a:custGeom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4777350" y="2363250"/>
              <a:ext cx="10650" cy="9025"/>
            </a:xfrm>
            <a:custGeom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4797725" y="2363250"/>
              <a:ext cx="10475" cy="9025"/>
            </a:xfrm>
            <a:custGeom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4818100" y="2363250"/>
              <a:ext cx="10475" cy="9025"/>
            </a:xfrm>
            <a:custGeom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4838475" y="2363250"/>
              <a:ext cx="10475" cy="9025"/>
            </a:xfrm>
            <a:custGeom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4768675" y="2374075"/>
              <a:ext cx="8875" cy="9050"/>
            </a:xfrm>
            <a:custGeom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4787425" y="2374075"/>
              <a:ext cx="10500" cy="9150"/>
            </a:xfrm>
            <a:custGeom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4809250" y="2374075"/>
              <a:ext cx="9050" cy="9050"/>
            </a:xfrm>
            <a:custGeom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4829625" y="2374075"/>
              <a:ext cx="9050" cy="9050"/>
            </a:xfrm>
            <a:custGeom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4756975" y="2384725"/>
              <a:ext cx="10650" cy="9000"/>
            </a:xfrm>
            <a:custGeom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4777350" y="2384725"/>
              <a:ext cx="10650" cy="9000"/>
            </a:xfrm>
            <a:custGeom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4797725" y="2384725"/>
              <a:ext cx="10475" cy="9000"/>
            </a:xfrm>
            <a:custGeom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4818100" y="2384725"/>
              <a:ext cx="10475" cy="9000"/>
            </a:xfrm>
            <a:custGeom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455" name="Google Shape;3455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3456" name="Google Shape;3456;p56"/>
            <p:cNvSpPr/>
            <p:nvPr/>
          </p:nvSpPr>
          <p:spPr>
            <a:xfrm>
              <a:off x="5036450" y="2554750"/>
              <a:ext cx="5800" cy="4825"/>
            </a:xfrm>
            <a:custGeom>
              <a:rect l="l" t="t" r="r" b="b"/>
              <a:pathLst>
                <a:path w="231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5028150" y="2547175"/>
              <a:ext cx="5625" cy="4725"/>
            </a:xfrm>
            <a:custGeom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5028150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5028150" y="2562500"/>
              <a:ext cx="5625" cy="4800"/>
            </a:xfrm>
            <a:custGeom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5019725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5019675" y="2547175"/>
              <a:ext cx="5625" cy="4725"/>
            </a:xfrm>
            <a:custGeom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5019675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5019675" y="2562500"/>
              <a:ext cx="5625" cy="4800"/>
            </a:xfrm>
            <a:custGeom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5019725" y="2570225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5011200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5011250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5011200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5011200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5011200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5011250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5011200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5002725" y="2524100"/>
              <a:ext cx="5750" cy="4775"/>
            </a:xfrm>
            <a:custGeom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5002725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5002775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5002725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5002725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5002725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5002775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5002725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002725" y="2585575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4994250" y="25163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4994250" y="2524100"/>
              <a:ext cx="5750" cy="4775"/>
            </a:xfrm>
            <a:custGeom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4994250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4994300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4994250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4994250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4994250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4994300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4994250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4994250" y="2585575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4994250" y="2593150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4985775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4985825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985775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985775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985775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985825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985775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977300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977350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977300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977300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977300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977350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977300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968825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968875" y="2539400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968825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968825" y="2554750"/>
              <a:ext cx="5800" cy="4825"/>
            </a:xfrm>
            <a:custGeom>
              <a:rect l="l" t="t" r="r" b="b"/>
              <a:pathLst>
                <a:path w="231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968825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968875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968825" y="2577825"/>
              <a:ext cx="5800" cy="4825"/>
            </a:xfrm>
            <a:custGeom>
              <a:rect l="l" t="t" r="r" b="b"/>
              <a:pathLst>
                <a:path w="231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960525" y="2531675"/>
              <a:ext cx="5625" cy="4900"/>
            </a:xfrm>
            <a:custGeom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960575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960525" y="2547175"/>
              <a:ext cx="5625" cy="4725"/>
            </a:xfrm>
            <a:custGeom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960525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960525" y="2562500"/>
              <a:ext cx="5625" cy="4800"/>
            </a:xfrm>
            <a:custGeom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960575" y="2570225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960525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952050" y="2531675"/>
              <a:ext cx="5625" cy="4900"/>
            </a:xfrm>
            <a:custGeom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952100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952050" y="2547175"/>
              <a:ext cx="5625" cy="4725"/>
            </a:xfrm>
            <a:custGeom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952050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952050" y="2562500"/>
              <a:ext cx="5625" cy="4800"/>
            </a:xfrm>
            <a:custGeom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952100" y="2570225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952050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943575" y="2531675"/>
              <a:ext cx="5750" cy="4900"/>
            </a:xfrm>
            <a:custGeom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943625" y="2539400"/>
              <a:ext cx="5575" cy="4750"/>
            </a:xfrm>
            <a:custGeom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943575" y="2547175"/>
              <a:ext cx="5750" cy="4725"/>
            </a:xfrm>
            <a:custGeom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943575" y="2554750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943575" y="2562500"/>
              <a:ext cx="5750" cy="4800"/>
            </a:xfrm>
            <a:custGeom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943625" y="2570225"/>
              <a:ext cx="5700" cy="4750"/>
            </a:xfrm>
            <a:custGeom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943575" y="2577825"/>
              <a:ext cx="5625" cy="4825"/>
            </a:xfrm>
            <a:custGeom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534" name="Google Shape;3534;p56"/>
          <p:cNvSpPr/>
          <p:nvPr/>
        </p:nvSpPr>
        <p:spPr>
          <a:xfrm>
            <a:off x="6082403" y="3546377"/>
            <a:ext cx="224861" cy="294399"/>
          </a:xfrm>
          <a:custGeom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35" name="Google Shape;3535;p56"/>
          <p:cNvSpPr/>
          <p:nvPr/>
        </p:nvSpPr>
        <p:spPr>
          <a:xfrm>
            <a:off x="6298589" y="3413951"/>
            <a:ext cx="176478" cy="306482"/>
          </a:xfrm>
          <a:custGeom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36" name="Google Shape;3536;p56"/>
          <p:cNvSpPr/>
          <p:nvPr/>
        </p:nvSpPr>
        <p:spPr>
          <a:xfrm>
            <a:off x="6261266" y="3743741"/>
            <a:ext cx="312343" cy="104570"/>
          </a:xfrm>
          <a:custGeom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37" name="Google Shape;3537;p56"/>
          <p:cNvSpPr/>
          <p:nvPr/>
        </p:nvSpPr>
        <p:spPr>
          <a:xfrm>
            <a:off x="6125440" y="4176064"/>
            <a:ext cx="324443" cy="114760"/>
          </a:xfrm>
          <a:custGeom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38" name="Google Shape;3538;p56"/>
          <p:cNvSpPr/>
          <p:nvPr/>
        </p:nvSpPr>
        <p:spPr>
          <a:xfrm>
            <a:off x="6139825" y="3928380"/>
            <a:ext cx="402080" cy="118859"/>
          </a:xfrm>
          <a:custGeom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39" name="Google Shape;3539;p56"/>
          <p:cNvSpPr/>
          <p:nvPr/>
        </p:nvSpPr>
        <p:spPr>
          <a:xfrm>
            <a:off x="6390535" y="2348043"/>
            <a:ext cx="160806" cy="148360"/>
          </a:xfrm>
          <a:custGeom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0" name="Google Shape;3540;p56"/>
          <p:cNvSpPr/>
          <p:nvPr/>
        </p:nvSpPr>
        <p:spPr>
          <a:xfrm>
            <a:off x="6096669" y="3304801"/>
            <a:ext cx="195575" cy="188068"/>
          </a:xfrm>
          <a:custGeom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1" name="Google Shape;3541;p56"/>
          <p:cNvSpPr/>
          <p:nvPr/>
        </p:nvSpPr>
        <p:spPr>
          <a:xfrm>
            <a:off x="6391292" y="2613093"/>
            <a:ext cx="150978" cy="225437"/>
          </a:xfrm>
          <a:custGeom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2" name="Google Shape;3542;p56"/>
          <p:cNvSpPr/>
          <p:nvPr/>
        </p:nvSpPr>
        <p:spPr>
          <a:xfrm>
            <a:off x="6296065" y="3038371"/>
            <a:ext cx="291946" cy="226228"/>
          </a:xfrm>
          <a:custGeom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3" name="Google Shape;3543;p56"/>
          <p:cNvSpPr/>
          <p:nvPr/>
        </p:nvSpPr>
        <p:spPr>
          <a:xfrm>
            <a:off x="6065018" y="2561340"/>
            <a:ext cx="290794" cy="161563"/>
          </a:xfrm>
          <a:custGeom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4" name="Google Shape;3544;p56"/>
          <p:cNvSpPr/>
          <p:nvPr/>
        </p:nvSpPr>
        <p:spPr>
          <a:xfrm>
            <a:off x="6110899" y="2743198"/>
            <a:ext cx="175161" cy="197632"/>
          </a:xfrm>
          <a:custGeom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5" name="Google Shape;3545;p56"/>
          <p:cNvSpPr/>
          <p:nvPr/>
        </p:nvSpPr>
        <p:spPr>
          <a:xfrm>
            <a:off x="6074554" y="3095303"/>
            <a:ext cx="191426" cy="214342"/>
          </a:xfrm>
          <a:custGeom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6" name="Google Shape;3546;p56"/>
          <p:cNvSpPr/>
          <p:nvPr/>
        </p:nvSpPr>
        <p:spPr>
          <a:xfrm rot="5756195">
            <a:off x="6064993" y="2393048"/>
            <a:ext cx="266961" cy="192558"/>
          </a:xfrm>
          <a:custGeom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7" name="Google Shape;3547;p56"/>
          <p:cNvSpPr/>
          <p:nvPr/>
        </p:nvSpPr>
        <p:spPr>
          <a:xfrm>
            <a:off x="6448076" y="4127327"/>
            <a:ext cx="178947" cy="162896"/>
          </a:xfrm>
          <a:custGeom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8" name="Google Shape;3548;p56"/>
          <p:cNvSpPr/>
          <p:nvPr/>
        </p:nvSpPr>
        <p:spPr>
          <a:xfrm>
            <a:off x="6438717" y="3055375"/>
            <a:ext cx="198" cy="955"/>
          </a:xfrm>
          <a:custGeom>
            <a:rect l="l" t="t" r="r" b="b"/>
            <a:pathLst>
              <a:path w="12" h="57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49" name="Google Shape;3549;p56"/>
          <p:cNvSpPr/>
          <p:nvPr/>
        </p:nvSpPr>
        <p:spPr>
          <a:xfrm>
            <a:off x="6327440" y="2915936"/>
            <a:ext cx="145117" cy="251777"/>
          </a:xfrm>
          <a:custGeom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0" name="Google Shape;3550;p56"/>
          <p:cNvSpPr/>
          <p:nvPr/>
        </p:nvSpPr>
        <p:spPr>
          <a:xfrm>
            <a:off x="6162502" y="4077069"/>
            <a:ext cx="274562" cy="94676"/>
          </a:xfrm>
          <a:custGeom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1" name="Google Shape;3551;p56"/>
          <p:cNvSpPr/>
          <p:nvPr/>
        </p:nvSpPr>
        <p:spPr>
          <a:xfrm>
            <a:off x="6435217" y="2861114"/>
            <a:ext cx="157974" cy="121707"/>
          </a:xfrm>
          <a:custGeom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2" name="Google Shape;3552;p56"/>
          <p:cNvSpPr/>
          <p:nvPr/>
        </p:nvSpPr>
        <p:spPr>
          <a:xfrm rot="4553285">
            <a:off x="6198353" y="2424271"/>
            <a:ext cx="111463" cy="187024"/>
          </a:xfrm>
          <a:custGeom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3" name="Google Shape;3553;p56"/>
          <p:cNvSpPr/>
          <p:nvPr/>
        </p:nvSpPr>
        <p:spPr>
          <a:xfrm>
            <a:off x="6249272" y="3351697"/>
            <a:ext cx="273047" cy="193583"/>
          </a:xfrm>
          <a:custGeom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4" name="Google Shape;3554;p56"/>
          <p:cNvSpPr/>
          <p:nvPr/>
        </p:nvSpPr>
        <p:spPr>
          <a:xfrm>
            <a:off x="6307588" y="2482510"/>
            <a:ext cx="329546" cy="169547"/>
          </a:xfrm>
          <a:custGeom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5" name="Google Shape;3555;p56"/>
          <p:cNvSpPr/>
          <p:nvPr/>
        </p:nvSpPr>
        <p:spPr>
          <a:xfrm rot="-5400000">
            <a:off x="5984168" y="2783203"/>
            <a:ext cx="330287" cy="251794"/>
          </a:xfrm>
          <a:custGeom>
            <a:rect l="l" t="t" r="r" b="b"/>
            <a:pathLst>
              <a:path w="20063" h="15294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556" name="Google Shape;3556;p56"/>
          <p:cNvSpPr/>
          <p:nvPr/>
        </p:nvSpPr>
        <p:spPr>
          <a:xfrm>
            <a:off x="6185003" y="3771954"/>
            <a:ext cx="378852" cy="132408"/>
          </a:xfrm>
          <a:custGeom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557" name="Google Shape;3557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3558" name="Google Shape;3558;p56"/>
            <p:cNvSpPr/>
            <p:nvPr/>
          </p:nvSpPr>
          <p:spPr>
            <a:xfrm>
              <a:off x="3803050" y="238125"/>
              <a:ext cx="13900" cy="212700"/>
            </a:xfrm>
            <a:custGeom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3710575" y="238125"/>
              <a:ext cx="23150" cy="217325"/>
            </a:xfrm>
            <a:custGeom>
              <a:rect l="l" t="t" r="r" b="b"/>
              <a:pathLst>
                <a:path w="924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3622725" y="242725"/>
              <a:ext cx="27775" cy="217350"/>
            </a:xfrm>
            <a:custGeom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3530250" y="251975"/>
              <a:ext cx="37025" cy="212725"/>
            </a:xfrm>
            <a:custGeom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3437775" y="261225"/>
              <a:ext cx="41625" cy="212725"/>
            </a:xfrm>
            <a:custGeom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3349925" y="275100"/>
              <a:ext cx="50875" cy="217350"/>
            </a:xfrm>
            <a:custGeom>
              <a:rect l="l" t="t" r="r" b="b"/>
              <a:pathLst>
                <a:path w="2034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3257450" y="293600"/>
              <a:ext cx="60125" cy="212725"/>
            </a:xfrm>
            <a:custGeom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3169600" y="316725"/>
              <a:ext cx="64750" cy="208075"/>
            </a:xfrm>
            <a:custGeom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3081750" y="339825"/>
              <a:ext cx="69375" cy="208100"/>
            </a:xfrm>
            <a:custGeom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2993900" y="362950"/>
              <a:ext cx="78625" cy="208100"/>
            </a:xfrm>
            <a:custGeom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2906025" y="395325"/>
              <a:ext cx="87900" cy="203475"/>
            </a:xfrm>
            <a:custGeom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2822800" y="427700"/>
              <a:ext cx="92500" cy="203450"/>
            </a:xfrm>
            <a:custGeom>
              <a:rect l="l" t="t" r="r" b="b"/>
              <a:pathLst>
                <a:path w="3699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2739575" y="460050"/>
              <a:ext cx="97125" cy="203475"/>
            </a:xfrm>
            <a:custGeom>
              <a:rect l="l" t="t" r="r" b="b"/>
              <a:pathLst>
                <a:path w="3884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2656350" y="501675"/>
              <a:ext cx="106375" cy="198850"/>
            </a:xfrm>
            <a:custGeom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2573125" y="543275"/>
              <a:ext cx="115625" cy="194225"/>
            </a:xfrm>
            <a:custGeom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2494525" y="584900"/>
              <a:ext cx="120250" cy="194225"/>
            </a:xfrm>
            <a:custGeom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2415925" y="631125"/>
              <a:ext cx="124850" cy="189600"/>
            </a:xfrm>
            <a:custGeom>
              <a:rect l="l" t="t" r="r" b="b"/>
              <a:pathLst>
                <a:path w="4994" h="7583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2341925" y="682000"/>
              <a:ext cx="129500" cy="184975"/>
            </a:xfrm>
            <a:custGeom>
              <a:rect l="l" t="t" r="r" b="b"/>
              <a:pathLst>
                <a:path w="5180" h="7398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2263325" y="732850"/>
              <a:ext cx="138750" cy="180350"/>
            </a:xfrm>
            <a:custGeom>
              <a:rect l="l" t="t" r="r" b="b"/>
              <a:pathLst>
                <a:path w="5550" h="7213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2193975" y="788350"/>
              <a:ext cx="138750" cy="175725"/>
            </a:xfrm>
            <a:custGeom>
              <a:rect l="l" t="t" r="r" b="b"/>
              <a:pathLst>
                <a:path w="5550" h="7027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2120000" y="848450"/>
              <a:ext cx="147975" cy="171100"/>
            </a:xfrm>
            <a:custGeom>
              <a:rect l="l" t="t" r="r" b="b"/>
              <a:pathLst>
                <a:path w="5919" h="6842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2050625" y="908550"/>
              <a:ext cx="152625" cy="166500"/>
            </a:xfrm>
            <a:custGeom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1985900" y="968675"/>
              <a:ext cx="157225" cy="161850"/>
            </a:xfrm>
            <a:custGeom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1921175" y="1033400"/>
              <a:ext cx="161850" cy="157225"/>
            </a:xfrm>
            <a:custGeom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1861050" y="1098125"/>
              <a:ext cx="166500" cy="157250"/>
            </a:xfrm>
            <a:custGeom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1800950" y="1167500"/>
              <a:ext cx="171100" cy="147975"/>
            </a:xfrm>
            <a:custGeom>
              <a:rect l="l" t="t" r="r" b="b"/>
              <a:pathLst>
                <a:path w="6842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1740850" y="1241475"/>
              <a:ext cx="175725" cy="138750"/>
            </a:xfrm>
            <a:custGeom>
              <a:rect l="l" t="t" r="r" b="b"/>
              <a:pathLst>
                <a:path w="7027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1685350" y="1310825"/>
              <a:ext cx="184975" cy="138750"/>
            </a:xfrm>
            <a:custGeom>
              <a:rect l="l" t="t" r="r" b="b"/>
              <a:pathLst>
                <a:path w="7398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1634500" y="1389425"/>
              <a:ext cx="184975" cy="129500"/>
            </a:xfrm>
            <a:custGeom>
              <a:rect l="l" t="t" r="r" b="b"/>
              <a:pathLst>
                <a:path w="7398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1583625" y="1463425"/>
              <a:ext cx="189600" cy="124850"/>
            </a:xfrm>
            <a:custGeom>
              <a:rect l="l" t="t" r="r" b="b"/>
              <a:pathLst>
                <a:path w="7583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1537400" y="1542025"/>
              <a:ext cx="194225" cy="120250"/>
            </a:xfrm>
            <a:custGeom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1495775" y="1620625"/>
              <a:ext cx="194225" cy="115625"/>
            </a:xfrm>
            <a:custGeom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1454175" y="1703850"/>
              <a:ext cx="198850" cy="106375"/>
            </a:xfrm>
            <a:custGeom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1412550" y="1787075"/>
              <a:ext cx="203475" cy="97125"/>
            </a:xfrm>
            <a:custGeom>
              <a:rect l="l" t="t" r="r" b="b"/>
              <a:pathLst>
                <a:path w="8139" h="3884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1380200" y="1870300"/>
              <a:ext cx="203450" cy="92500"/>
            </a:xfrm>
            <a:custGeom>
              <a:rect l="l" t="t" r="r" b="b"/>
              <a:pathLst>
                <a:path w="8138" h="3699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1347825" y="1958150"/>
              <a:ext cx="203475" cy="83275"/>
            </a:xfrm>
            <a:custGeom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1315450" y="2041400"/>
              <a:ext cx="208100" cy="78625"/>
            </a:xfrm>
            <a:custGeom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1292325" y="2129250"/>
              <a:ext cx="208100" cy="69375"/>
            </a:xfrm>
            <a:custGeom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1264600" y="2217100"/>
              <a:ext cx="212700" cy="64750"/>
            </a:xfrm>
            <a:custGeom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1246100" y="2304950"/>
              <a:ext cx="212725" cy="60125"/>
            </a:xfrm>
            <a:custGeom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1227600" y="2397425"/>
              <a:ext cx="217350" cy="50875"/>
            </a:xfrm>
            <a:custGeom>
              <a:rect l="l" t="t" r="r" b="b"/>
              <a:pathLst>
                <a:path w="8694" h="2034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1213725" y="2485275"/>
              <a:ext cx="217350" cy="41625"/>
            </a:xfrm>
            <a:custGeom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1204475" y="2577750"/>
              <a:ext cx="212725" cy="37025"/>
            </a:xfrm>
            <a:custGeom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1195225" y="2670225"/>
              <a:ext cx="217350" cy="27775"/>
            </a:xfrm>
            <a:custGeom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1190625" y="2758075"/>
              <a:ext cx="217325" cy="23150"/>
            </a:xfrm>
            <a:custGeom>
              <a:rect l="l" t="t" r="r" b="b"/>
              <a:pathLst>
                <a:path w="8693" h="924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1190625" y="2850550"/>
              <a:ext cx="212700" cy="13900"/>
            </a:xfrm>
            <a:custGeom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1190625" y="2933775"/>
              <a:ext cx="217325" cy="23150"/>
            </a:xfrm>
            <a:custGeom>
              <a:rect l="l" t="t" r="r" b="b"/>
              <a:pathLst>
                <a:path w="8693" h="924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1195225" y="3017000"/>
              <a:ext cx="217350" cy="27775"/>
            </a:xfrm>
            <a:custGeom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1204475" y="3104850"/>
              <a:ext cx="212725" cy="32400"/>
            </a:xfrm>
            <a:custGeom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1213725" y="3188100"/>
              <a:ext cx="217350" cy="41625"/>
            </a:xfrm>
            <a:custGeom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1227600" y="3271325"/>
              <a:ext cx="217350" cy="46250"/>
            </a:xfrm>
            <a:custGeom>
              <a:rect l="l" t="t" r="r" b="b"/>
              <a:pathLst>
                <a:path w="8694" h="1849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1246100" y="3349925"/>
              <a:ext cx="212725" cy="60125"/>
            </a:xfrm>
            <a:custGeom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1269225" y="3433150"/>
              <a:ext cx="208075" cy="64750"/>
            </a:xfrm>
            <a:custGeom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1292325" y="3516375"/>
              <a:ext cx="208100" cy="69375"/>
            </a:xfrm>
            <a:custGeom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1315450" y="3594975"/>
              <a:ext cx="208100" cy="78625"/>
            </a:xfrm>
            <a:custGeom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1347825" y="3673575"/>
              <a:ext cx="203475" cy="87900"/>
            </a:xfrm>
            <a:custGeom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1380200" y="3752200"/>
              <a:ext cx="203450" cy="92500"/>
            </a:xfrm>
            <a:custGeom>
              <a:rect l="l" t="t" r="r" b="b"/>
              <a:pathLst>
                <a:path w="8138" h="3699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1412550" y="3830800"/>
              <a:ext cx="203475" cy="97125"/>
            </a:xfrm>
            <a:custGeom>
              <a:rect l="l" t="t" r="r" b="b"/>
              <a:pathLst>
                <a:path w="8139" h="3884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1454175" y="3904775"/>
              <a:ext cx="198850" cy="106375"/>
            </a:xfrm>
            <a:custGeom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1495775" y="3983375"/>
              <a:ext cx="194225" cy="111000"/>
            </a:xfrm>
            <a:custGeom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1537400" y="4052725"/>
              <a:ext cx="194225" cy="120250"/>
            </a:xfrm>
            <a:custGeom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1583625" y="4126725"/>
              <a:ext cx="189600" cy="124850"/>
            </a:xfrm>
            <a:custGeom>
              <a:rect l="l" t="t" r="r" b="b"/>
              <a:pathLst>
                <a:path w="7583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1634500" y="4196075"/>
              <a:ext cx="184975" cy="134125"/>
            </a:xfrm>
            <a:custGeom>
              <a:rect l="l" t="t" r="r" b="b"/>
              <a:pathLst>
                <a:path w="7398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1685350" y="4265425"/>
              <a:ext cx="180350" cy="138750"/>
            </a:xfrm>
            <a:custGeom>
              <a:rect l="l" t="t" r="r" b="b"/>
              <a:pathLst>
                <a:path w="7213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1740850" y="4334775"/>
              <a:ext cx="175725" cy="138750"/>
            </a:xfrm>
            <a:custGeom>
              <a:rect l="l" t="t" r="r" b="b"/>
              <a:pathLst>
                <a:path w="7027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1800950" y="4399525"/>
              <a:ext cx="171100" cy="147975"/>
            </a:xfrm>
            <a:custGeom>
              <a:rect l="l" t="t" r="r" b="b"/>
              <a:pathLst>
                <a:path w="6842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1861050" y="4464250"/>
              <a:ext cx="166500" cy="152625"/>
            </a:xfrm>
            <a:custGeom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1921175" y="4524375"/>
              <a:ext cx="161850" cy="157225"/>
            </a:xfrm>
            <a:custGeom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1985900" y="4584475"/>
              <a:ext cx="157225" cy="161850"/>
            </a:xfrm>
            <a:custGeom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050625" y="4639950"/>
              <a:ext cx="152625" cy="166500"/>
            </a:xfrm>
            <a:custGeom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120000" y="4695450"/>
              <a:ext cx="147975" cy="171100"/>
            </a:xfrm>
            <a:custGeom>
              <a:rect l="l" t="t" r="r" b="b"/>
              <a:pathLst>
                <a:path w="5919" h="6842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193975" y="4750925"/>
              <a:ext cx="138750" cy="175725"/>
            </a:xfrm>
            <a:custGeom>
              <a:rect l="l" t="t" r="r" b="b"/>
              <a:pathLst>
                <a:path w="5550" h="7027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263325" y="4801800"/>
              <a:ext cx="138750" cy="180350"/>
            </a:xfrm>
            <a:custGeom>
              <a:rect l="l" t="t" r="r" b="b"/>
              <a:pathLst>
                <a:path w="5550" h="7213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341925" y="4848025"/>
              <a:ext cx="129500" cy="184975"/>
            </a:xfrm>
            <a:custGeom>
              <a:rect l="l" t="t" r="r" b="b"/>
              <a:pathLst>
                <a:path w="5180" h="7398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415925" y="4894275"/>
              <a:ext cx="124850" cy="189600"/>
            </a:xfrm>
            <a:custGeom>
              <a:rect l="l" t="t" r="r" b="b"/>
              <a:pathLst>
                <a:path w="4994" h="7583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494525" y="4935875"/>
              <a:ext cx="120250" cy="194225"/>
            </a:xfrm>
            <a:custGeom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573125" y="4977500"/>
              <a:ext cx="115625" cy="194225"/>
            </a:xfrm>
            <a:custGeom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2656350" y="5014475"/>
              <a:ext cx="106375" cy="198850"/>
            </a:xfrm>
            <a:custGeom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2739575" y="5051475"/>
              <a:ext cx="97125" cy="203475"/>
            </a:xfrm>
            <a:custGeom>
              <a:rect l="l" t="t" r="r" b="b"/>
              <a:pathLst>
                <a:path w="3884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2822800" y="5083850"/>
              <a:ext cx="92500" cy="203450"/>
            </a:xfrm>
            <a:custGeom>
              <a:rect l="l" t="t" r="r" b="b"/>
              <a:pathLst>
                <a:path w="3699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2910650" y="5116200"/>
              <a:ext cx="83275" cy="203475"/>
            </a:xfrm>
            <a:custGeom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2993900" y="5143950"/>
              <a:ext cx="78625" cy="208100"/>
            </a:xfrm>
            <a:custGeom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3081750" y="5167075"/>
              <a:ext cx="69375" cy="208100"/>
            </a:xfrm>
            <a:custGeom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3169600" y="5190200"/>
              <a:ext cx="64750" cy="212700"/>
            </a:xfrm>
            <a:custGeom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3257450" y="5208675"/>
              <a:ext cx="60125" cy="212725"/>
            </a:xfrm>
            <a:custGeom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3349925" y="5222550"/>
              <a:ext cx="50875" cy="212725"/>
            </a:xfrm>
            <a:custGeom>
              <a:rect l="l" t="t" r="r" b="b"/>
              <a:pathLst>
                <a:path w="2034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3437775" y="5236425"/>
              <a:ext cx="41625" cy="217350"/>
            </a:xfrm>
            <a:custGeom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3530250" y="5250300"/>
              <a:ext cx="37025" cy="212725"/>
            </a:xfrm>
            <a:custGeom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3622725" y="5254925"/>
              <a:ext cx="27775" cy="217350"/>
            </a:xfrm>
            <a:custGeom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3710575" y="5259550"/>
              <a:ext cx="23150" cy="217325"/>
            </a:xfrm>
            <a:custGeom>
              <a:rect l="l" t="t" r="r" b="b"/>
              <a:pathLst>
                <a:path w="924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3803050" y="5264175"/>
              <a:ext cx="13900" cy="212700"/>
            </a:xfrm>
            <a:custGeom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3886275" y="5259550"/>
              <a:ext cx="23150" cy="217325"/>
            </a:xfrm>
            <a:custGeom>
              <a:rect l="l" t="t" r="r" b="b"/>
              <a:pathLst>
                <a:path w="924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3969500" y="5254925"/>
              <a:ext cx="27775" cy="217350"/>
            </a:xfrm>
            <a:custGeom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4057350" y="5250300"/>
              <a:ext cx="32400" cy="212725"/>
            </a:xfrm>
            <a:custGeom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4140600" y="5236425"/>
              <a:ext cx="41625" cy="217350"/>
            </a:xfrm>
            <a:custGeom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4223825" y="5227175"/>
              <a:ext cx="46250" cy="212725"/>
            </a:xfrm>
            <a:custGeom>
              <a:rect l="l" t="t" r="r" b="b"/>
              <a:pathLst>
                <a:path w="1849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4302425" y="5208675"/>
              <a:ext cx="60125" cy="212725"/>
            </a:xfrm>
            <a:custGeom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4385650" y="5190200"/>
              <a:ext cx="64750" cy="212700"/>
            </a:xfrm>
            <a:custGeom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4468875" y="5167075"/>
              <a:ext cx="69375" cy="208100"/>
            </a:xfrm>
            <a:custGeom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4547475" y="5143950"/>
              <a:ext cx="78625" cy="208100"/>
            </a:xfrm>
            <a:custGeom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4626075" y="5116200"/>
              <a:ext cx="87900" cy="203475"/>
            </a:xfrm>
            <a:custGeom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4704700" y="5083850"/>
              <a:ext cx="92500" cy="203450"/>
            </a:xfrm>
            <a:custGeom>
              <a:rect l="l" t="t" r="r" b="b"/>
              <a:pathLst>
                <a:path w="3699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4783300" y="5051475"/>
              <a:ext cx="97125" cy="203475"/>
            </a:xfrm>
            <a:custGeom>
              <a:rect l="l" t="t" r="r" b="b"/>
              <a:pathLst>
                <a:path w="3884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4857275" y="5014475"/>
              <a:ext cx="106375" cy="198850"/>
            </a:xfrm>
            <a:custGeom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4931250" y="4977500"/>
              <a:ext cx="115625" cy="194225"/>
            </a:xfrm>
            <a:custGeom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005225" y="4935875"/>
              <a:ext cx="120250" cy="194225"/>
            </a:xfrm>
            <a:custGeom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079225" y="4894275"/>
              <a:ext cx="124850" cy="189600"/>
            </a:xfrm>
            <a:custGeom>
              <a:rect l="l" t="t" r="r" b="b"/>
              <a:pathLst>
                <a:path w="4994" h="7583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148575" y="4848025"/>
              <a:ext cx="129500" cy="184975"/>
            </a:xfrm>
            <a:custGeom>
              <a:rect l="l" t="t" r="r" b="b"/>
              <a:pathLst>
                <a:path w="5180" h="7398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217925" y="4797175"/>
              <a:ext cx="138750" cy="180350"/>
            </a:xfrm>
            <a:custGeom>
              <a:rect l="l" t="t" r="r" b="b"/>
              <a:pathLst>
                <a:path w="5550" h="7213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287275" y="4750925"/>
              <a:ext cx="138750" cy="175725"/>
            </a:xfrm>
            <a:custGeom>
              <a:rect l="l" t="t" r="r" b="b"/>
              <a:pathLst>
                <a:path w="5550" h="7027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352025" y="4695450"/>
              <a:ext cx="147975" cy="171100"/>
            </a:xfrm>
            <a:custGeom>
              <a:rect l="l" t="t" r="r" b="b"/>
              <a:pathLst>
                <a:path w="5919" h="6842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6750" y="4639950"/>
              <a:ext cx="152625" cy="166500"/>
            </a:xfrm>
            <a:custGeom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76875" y="4584475"/>
              <a:ext cx="157225" cy="161850"/>
            </a:xfrm>
            <a:custGeom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536975" y="4524375"/>
              <a:ext cx="161850" cy="157225"/>
            </a:xfrm>
            <a:custGeom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592450" y="4464250"/>
              <a:ext cx="166500" cy="152625"/>
            </a:xfrm>
            <a:custGeom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647950" y="4399525"/>
              <a:ext cx="171100" cy="147975"/>
            </a:xfrm>
            <a:custGeom>
              <a:rect l="l" t="t" r="r" b="b"/>
              <a:pathLst>
                <a:path w="6842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703425" y="4334775"/>
              <a:ext cx="175725" cy="138750"/>
            </a:xfrm>
            <a:custGeom>
              <a:rect l="l" t="t" r="r" b="b"/>
              <a:pathLst>
                <a:path w="7027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754300" y="4265425"/>
              <a:ext cx="180350" cy="138750"/>
            </a:xfrm>
            <a:custGeom>
              <a:rect l="l" t="t" r="r" b="b"/>
              <a:pathLst>
                <a:path w="7213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800525" y="4196075"/>
              <a:ext cx="184975" cy="129500"/>
            </a:xfrm>
            <a:custGeom>
              <a:rect l="l" t="t" r="r" b="b"/>
              <a:pathLst>
                <a:path w="7398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846775" y="4126725"/>
              <a:ext cx="189600" cy="124850"/>
            </a:xfrm>
            <a:custGeom>
              <a:rect l="l" t="t" r="r" b="b"/>
              <a:pathLst>
                <a:path w="7583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888375" y="4052725"/>
              <a:ext cx="194225" cy="120250"/>
            </a:xfrm>
            <a:custGeom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930000" y="3983375"/>
              <a:ext cx="194225" cy="111000"/>
            </a:xfrm>
            <a:custGeom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966975" y="3904775"/>
              <a:ext cx="198850" cy="106375"/>
            </a:xfrm>
            <a:custGeom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6003975" y="3830800"/>
              <a:ext cx="203475" cy="97125"/>
            </a:xfrm>
            <a:custGeom>
              <a:rect l="l" t="t" r="r" b="b"/>
              <a:pathLst>
                <a:path w="8139" h="3884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6027100" y="3724450"/>
              <a:ext cx="203475" cy="92500"/>
            </a:xfrm>
            <a:custGeom>
              <a:rect l="l" t="t" r="r" b="b"/>
              <a:pathLst>
                <a:path w="8139" h="3699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6068700" y="3673575"/>
              <a:ext cx="203475" cy="87900"/>
            </a:xfrm>
            <a:custGeom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6096450" y="3594975"/>
              <a:ext cx="208100" cy="78625"/>
            </a:xfrm>
            <a:custGeom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119575" y="3516375"/>
              <a:ext cx="208100" cy="69375"/>
            </a:xfrm>
            <a:custGeom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142700" y="3433150"/>
              <a:ext cx="208075" cy="64750"/>
            </a:xfrm>
            <a:custGeom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161175" y="3349925"/>
              <a:ext cx="212725" cy="60125"/>
            </a:xfrm>
            <a:custGeom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179675" y="3271325"/>
              <a:ext cx="212725" cy="46250"/>
            </a:xfrm>
            <a:custGeom>
              <a:rect l="l" t="t" r="r" b="b"/>
              <a:pathLst>
                <a:path w="8509" h="1849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188925" y="3188100"/>
              <a:ext cx="217350" cy="41625"/>
            </a:xfrm>
            <a:custGeom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202800" y="3104850"/>
              <a:ext cx="212725" cy="32400"/>
            </a:xfrm>
            <a:custGeom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207425" y="3017000"/>
              <a:ext cx="217350" cy="27775"/>
            </a:xfrm>
            <a:custGeom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212050" y="2933775"/>
              <a:ext cx="217325" cy="23150"/>
            </a:xfrm>
            <a:custGeom>
              <a:rect l="l" t="t" r="r" b="b"/>
              <a:pathLst>
                <a:path w="8693" h="924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216675" y="2850550"/>
              <a:ext cx="212700" cy="13900"/>
            </a:xfrm>
            <a:custGeom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225925" y="2734950"/>
              <a:ext cx="217325" cy="23150"/>
            </a:xfrm>
            <a:custGeom>
              <a:rect l="l" t="t" r="r" b="b"/>
              <a:pathLst>
                <a:path w="8693" h="924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6207425" y="2670225"/>
              <a:ext cx="217350" cy="27775"/>
            </a:xfrm>
            <a:custGeom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202800" y="2577750"/>
              <a:ext cx="212725" cy="37025"/>
            </a:xfrm>
            <a:custGeom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188925" y="2485275"/>
              <a:ext cx="217350" cy="41625"/>
            </a:xfrm>
            <a:custGeom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179675" y="2397425"/>
              <a:ext cx="212725" cy="50875"/>
            </a:xfrm>
            <a:custGeom>
              <a:rect l="l" t="t" r="r" b="b"/>
              <a:pathLst>
                <a:path w="8509" h="2034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6161175" y="2304950"/>
              <a:ext cx="212725" cy="60125"/>
            </a:xfrm>
            <a:custGeom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142700" y="2217100"/>
              <a:ext cx="208075" cy="64750"/>
            </a:xfrm>
            <a:custGeom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119575" y="2129250"/>
              <a:ext cx="208100" cy="69375"/>
            </a:xfrm>
            <a:custGeom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096450" y="2041400"/>
              <a:ext cx="208100" cy="78625"/>
            </a:xfrm>
            <a:custGeom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068700" y="1958150"/>
              <a:ext cx="203475" cy="83275"/>
            </a:xfrm>
            <a:custGeom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036350" y="1870300"/>
              <a:ext cx="203450" cy="92500"/>
            </a:xfrm>
            <a:custGeom>
              <a:rect l="l" t="t" r="r" b="b"/>
              <a:pathLst>
                <a:path w="8138" h="3699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003975" y="1787075"/>
              <a:ext cx="203475" cy="97125"/>
            </a:xfrm>
            <a:custGeom>
              <a:rect l="l" t="t" r="r" b="b"/>
              <a:pathLst>
                <a:path w="8139" h="3884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5966975" y="1703850"/>
              <a:ext cx="198850" cy="106375"/>
            </a:xfrm>
            <a:custGeom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5930000" y="1620625"/>
              <a:ext cx="194225" cy="115625"/>
            </a:xfrm>
            <a:custGeom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5888375" y="1542025"/>
              <a:ext cx="194225" cy="120250"/>
            </a:xfrm>
            <a:custGeom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5856025" y="1458800"/>
              <a:ext cx="184975" cy="124850"/>
            </a:xfrm>
            <a:custGeom>
              <a:rect l="l" t="t" r="r" b="b"/>
              <a:pathLst>
                <a:path w="7398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00525" y="1389425"/>
              <a:ext cx="184975" cy="129500"/>
            </a:xfrm>
            <a:custGeom>
              <a:rect l="l" t="t" r="r" b="b"/>
              <a:pathLst>
                <a:path w="7398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754300" y="1310825"/>
              <a:ext cx="180350" cy="138750"/>
            </a:xfrm>
            <a:custGeom>
              <a:rect l="l" t="t" r="r" b="b"/>
              <a:pathLst>
                <a:path w="7213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703425" y="1241475"/>
              <a:ext cx="175725" cy="138750"/>
            </a:xfrm>
            <a:custGeom>
              <a:rect l="l" t="t" r="r" b="b"/>
              <a:pathLst>
                <a:path w="7027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647950" y="1167500"/>
              <a:ext cx="171100" cy="147975"/>
            </a:xfrm>
            <a:custGeom>
              <a:rect l="l" t="t" r="r" b="b"/>
              <a:pathLst>
                <a:path w="6842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583200" y="1093525"/>
              <a:ext cx="166500" cy="152600"/>
            </a:xfrm>
            <a:custGeom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536975" y="1033400"/>
              <a:ext cx="161850" cy="157225"/>
            </a:xfrm>
            <a:custGeom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476875" y="968675"/>
              <a:ext cx="157225" cy="161850"/>
            </a:xfrm>
            <a:custGeom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416750" y="908550"/>
              <a:ext cx="152625" cy="166500"/>
            </a:xfrm>
            <a:custGeom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352025" y="848450"/>
              <a:ext cx="147975" cy="171100"/>
            </a:xfrm>
            <a:custGeom>
              <a:rect l="l" t="t" r="r" b="b"/>
              <a:pathLst>
                <a:path w="5919" h="6842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287275" y="788350"/>
              <a:ext cx="138750" cy="175725"/>
            </a:xfrm>
            <a:custGeom>
              <a:rect l="l" t="t" r="r" b="b"/>
              <a:pathLst>
                <a:path w="5550" h="7027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217925" y="732850"/>
              <a:ext cx="134125" cy="180350"/>
            </a:xfrm>
            <a:custGeom>
              <a:rect l="l" t="t" r="r" b="b"/>
              <a:pathLst>
                <a:path w="5365" h="7213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5148575" y="682000"/>
              <a:ext cx="129500" cy="184975"/>
            </a:xfrm>
            <a:custGeom>
              <a:rect l="l" t="t" r="r" b="b"/>
              <a:pathLst>
                <a:path w="5180" h="7398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5079225" y="631125"/>
              <a:ext cx="124850" cy="189600"/>
            </a:xfrm>
            <a:custGeom>
              <a:rect l="l" t="t" r="r" b="b"/>
              <a:pathLst>
                <a:path w="4994" h="7583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5005225" y="584900"/>
              <a:ext cx="120250" cy="194225"/>
            </a:xfrm>
            <a:custGeom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4931250" y="543275"/>
              <a:ext cx="115625" cy="194225"/>
            </a:xfrm>
            <a:custGeom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4857275" y="501675"/>
              <a:ext cx="106375" cy="198850"/>
            </a:xfrm>
            <a:custGeom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4783300" y="460050"/>
              <a:ext cx="97125" cy="203475"/>
            </a:xfrm>
            <a:custGeom>
              <a:rect l="l" t="t" r="r" b="b"/>
              <a:pathLst>
                <a:path w="3884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4704700" y="427700"/>
              <a:ext cx="92500" cy="203450"/>
            </a:xfrm>
            <a:custGeom>
              <a:rect l="l" t="t" r="r" b="b"/>
              <a:pathLst>
                <a:path w="3699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4626075" y="395325"/>
              <a:ext cx="87900" cy="203475"/>
            </a:xfrm>
            <a:custGeom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4547475" y="362950"/>
              <a:ext cx="78625" cy="208100"/>
            </a:xfrm>
            <a:custGeom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4468875" y="339825"/>
              <a:ext cx="69375" cy="208100"/>
            </a:xfrm>
            <a:custGeom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4385650" y="316725"/>
              <a:ext cx="64750" cy="208075"/>
            </a:xfrm>
            <a:custGeom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4302425" y="293600"/>
              <a:ext cx="55500" cy="212725"/>
            </a:xfrm>
            <a:custGeom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4223825" y="279725"/>
              <a:ext cx="46250" cy="212725"/>
            </a:xfrm>
            <a:custGeom>
              <a:rect l="l" t="t" r="r" b="b"/>
              <a:pathLst>
                <a:path w="1849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4140600" y="261225"/>
              <a:ext cx="41625" cy="217350"/>
            </a:xfrm>
            <a:custGeom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4057350" y="251975"/>
              <a:ext cx="32400" cy="212725"/>
            </a:xfrm>
            <a:custGeom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3969500" y="242725"/>
              <a:ext cx="27775" cy="217350"/>
            </a:xfrm>
            <a:custGeom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3886275" y="238125"/>
              <a:ext cx="23150" cy="217325"/>
            </a:xfrm>
            <a:custGeom>
              <a:rect l="l" t="t" r="r" b="b"/>
              <a:pathLst>
                <a:path w="924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3741"/>
        <p:cNvGrpSpPr/>
        <p:nvPr/>
      </p:nvGrpSpPr>
      <p:grpSpPr>
        <a:xfrm>
          <a:off x="0" y="0"/>
          <a:ext cx="0" cy="0"/>
        </a:xfrm>
      </p:grpSpPr>
      <p:sp>
        <p:nvSpPr>
          <p:cNvPr id="3742" name="Google Shape;3742;p57"/>
          <p:cNvSpPr txBox="1">
            <a:spLocks noGrp="1"/>
          </p:cNvSpPr>
          <p:nvPr>
            <p:ph type="title" idx="4294967295"/>
          </p:nvPr>
        </p:nvSpPr>
        <p:spPr>
          <a:xfrm>
            <a:off x="542934" y="520683"/>
            <a:ext cx="809763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>
                <a:latin typeface="Unbounded SemiBold" pitchFamily="2" charset="-52"/>
                <a:ea typeface="Arial"/>
                <a:cs typeface="Arial"/>
                <a:sym typeface="Arial"/>
              </a:rPr>
              <a:t>... и наш набор редактируемых иконок</a:t>
            </a:r>
            <a:endParaRPr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3743" name="Google Shape;3743;p57"/>
          <p:cNvSpPr txBox="1">
            <a:spLocks noGrp="1"/>
          </p:cNvSpPr>
          <p:nvPr>
            <p:ph type="body" idx="4294967295"/>
          </p:nvPr>
        </p:nvSpPr>
        <p:spPr>
          <a:xfrm>
            <a:off x="828875" y="1385374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>
                <a:solidFill>
                  <a:srgbClr val="FFFFFF"/>
                </a:solidFill>
                <a:latin typeface="Commissioner Light" pitchFamily="2" charset="0"/>
                <a:ea typeface="Arial"/>
                <a:cs typeface="Arial"/>
                <a:sym typeface="Arial"/>
              </a:rPr>
              <a:t>Вы можете изменить размер этих иконок, сохранив качество.
Вы можете изменить цвет обводки и заливки. Просто выберите значок и нажмите на заливку фигуры.
</a:t>
            </a:r>
            <a:endParaRPr>
              <a:solidFill>
                <a:srgbClr val="435D74"/>
              </a:solidFill>
              <a:latin typeface="Commissioner Light" pitchFamily="2" charset="0"/>
              <a:ea typeface="Arial"/>
              <a:cs typeface="Arial"/>
              <a:sym typeface="Arial"/>
            </a:endParaRPr>
          </a:p>
        </p:txBody>
      </p:sp>
      <p:grpSp>
        <p:nvGrpSpPr>
          <p:cNvPr id="3744" name="Google Shape;3744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3745" name="Google Shape;3745;p57"/>
            <p:cNvSpPr/>
            <p:nvPr/>
          </p:nvSpPr>
          <p:spPr>
            <a:xfrm>
              <a:off x="1053756" y="2523748"/>
              <a:ext cx="103998" cy="81706"/>
            </a:xfrm>
            <a:custGeom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1076461" y="2409176"/>
              <a:ext cx="79419" cy="60525"/>
            </a:xfrm>
            <a:custGeom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985324" y="2448488"/>
              <a:ext cx="86628" cy="94185"/>
            </a:xfrm>
            <a:custGeom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1014062" y="2472336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866243" y="2291587"/>
              <a:ext cx="415546" cy="355053"/>
            </a:xfrm>
            <a:custGeom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750" name="Google Shape;3750;p57"/>
          <p:cNvSpPr/>
          <p:nvPr/>
        </p:nvSpPr>
        <p:spPr>
          <a:xfrm>
            <a:off x="1411794" y="2287808"/>
            <a:ext cx="360356" cy="358831"/>
          </a:xfrm>
          <a:custGeom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751" name="Google Shape;3751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3752" name="Google Shape;3752;p57"/>
            <p:cNvSpPr/>
            <p:nvPr/>
          </p:nvSpPr>
          <p:spPr>
            <a:xfrm>
              <a:off x="1958520" y="2302574"/>
              <a:ext cx="359213" cy="327807"/>
            </a:xfrm>
            <a:custGeom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1986877" y="2331313"/>
              <a:ext cx="302117" cy="184909"/>
            </a:xfrm>
            <a:custGeom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2131521" y="2526701"/>
              <a:ext cx="11908" cy="10638"/>
            </a:xfrm>
            <a:custGeom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755" name="Google Shape;3755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3756" name="Google Shape;3756;p57"/>
            <p:cNvSpPr/>
            <p:nvPr/>
          </p:nvSpPr>
          <p:spPr>
            <a:xfrm>
              <a:off x="2656082" y="2287427"/>
              <a:ext cx="207582" cy="359594"/>
            </a:xfrm>
            <a:custGeom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754395" y="2308608"/>
              <a:ext cx="31787" cy="10257"/>
            </a:xfrm>
            <a:custGeom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743789" y="2594053"/>
              <a:ext cx="31406" cy="31056"/>
            </a:xfrm>
            <a:custGeom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733596" y="2308608"/>
              <a:ext cx="10225" cy="10257"/>
            </a:xfrm>
            <a:custGeom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760" name="Google Shape;3760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3761" name="Google Shape;3761;p57"/>
            <p:cNvSpPr/>
            <p:nvPr/>
          </p:nvSpPr>
          <p:spPr>
            <a:xfrm>
              <a:off x="3280290" y="2429690"/>
              <a:ext cx="29913" cy="73957"/>
            </a:xfrm>
            <a:custGeom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3317729" y="2392250"/>
              <a:ext cx="49570" cy="148836"/>
            </a:xfrm>
            <a:custGeom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3354406" y="2355954"/>
              <a:ext cx="58239" cy="222317"/>
            </a:xfrm>
            <a:custGeom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3049653" y="2321468"/>
              <a:ext cx="210250" cy="290018"/>
            </a:xfrm>
            <a:custGeom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765" name="Google Shape;3765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3766" name="Google Shape;3766;p57"/>
            <p:cNvSpPr/>
            <p:nvPr/>
          </p:nvSpPr>
          <p:spPr>
            <a:xfrm>
              <a:off x="3564243" y="2291587"/>
              <a:ext cx="66177" cy="351655"/>
            </a:xfrm>
            <a:custGeom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3636835" y="2373674"/>
              <a:ext cx="236702" cy="236289"/>
            </a:xfrm>
            <a:custGeom>
              <a:rect l="l" t="t" r="r" b="b"/>
              <a:pathLst>
                <a:path w="7454" h="7440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3685230" y="2324104"/>
              <a:ext cx="237083" cy="235971"/>
            </a:xfrm>
            <a:custGeom>
              <a:rect l="l" t="t" r="r" b="b"/>
              <a:pathLst>
                <a:path w="7465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3663668" y="2351699"/>
              <a:ext cx="230668" cy="230668"/>
            </a:xfrm>
            <a:custGeom>
              <a:rect l="l" t="t" r="r" b="b"/>
              <a:pathLst>
                <a:path w="7263" h="7263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3933998" y="2289904"/>
              <a:ext cx="52586" cy="355243"/>
            </a:xfrm>
            <a:custGeom>
              <a:rect l="l" t="t" r="r" b="b"/>
              <a:pathLst>
                <a:path w="1655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57"/>
          <p:cNvSpPr/>
          <p:nvPr/>
        </p:nvSpPr>
        <p:spPr>
          <a:xfrm>
            <a:off x="4143835" y="2288189"/>
            <a:ext cx="357688" cy="357339"/>
          </a:xfrm>
          <a:custGeom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772" name="Google Shape;3772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3773" name="Google Shape;3773;p57"/>
            <p:cNvSpPr/>
            <p:nvPr/>
          </p:nvSpPr>
          <p:spPr>
            <a:xfrm>
              <a:off x="4955207" y="2477227"/>
              <a:ext cx="34041" cy="22356"/>
            </a:xfrm>
            <a:custGeom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4687894" y="2289713"/>
              <a:ext cx="359594" cy="353909"/>
            </a:xfrm>
            <a:custGeom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4829299" y="2324485"/>
              <a:ext cx="42393" cy="75291"/>
            </a:xfrm>
            <a:custGeom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776" name="Google Shape;3776;p57"/>
          <p:cNvSpPr/>
          <p:nvPr/>
        </p:nvSpPr>
        <p:spPr>
          <a:xfrm>
            <a:off x="5234620" y="2287078"/>
            <a:ext cx="358832" cy="359562"/>
          </a:xfrm>
          <a:custGeom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777" name="Google Shape;3777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3778" name="Google Shape;3778;p57"/>
            <p:cNvSpPr/>
            <p:nvPr/>
          </p:nvSpPr>
          <p:spPr>
            <a:xfrm>
              <a:off x="5823294" y="2309751"/>
              <a:ext cx="315327" cy="314978"/>
            </a:xfrm>
            <a:custGeom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5846348" y="2332805"/>
              <a:ext cx="268457" cy="268489"/>
            </a:xfrm>
            <a:custGeom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5869402" y="2462111"/>
              <a:ext cx="15909" cy="9495"/>
            </a:xfrm>
            <a:custGeom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5976416" y="2354748"/>
              <a:ext cx="116858" cy="116858"/>
            </a:xfrm>
            <a:custGeom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5976416" y="2562679"/>
              <a:ext cx="9463" cy="16290"/>
            </a:xfrm>
            <a:custGeom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5900395" y="2386217"/>
              <a:ext cx="15179" cy="13909"/>
            </a:xfrm>
            <a:custGeom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6047484" y="2533655"/>
              <a:ext cx="15147" cy="13940"/>
            </a:xfrm>
            <a:custGeom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6047484" y="2386217"/>
              <a:ext cx="15147" cy="13909"/>
            </a:xfrm>
            <a:custGeom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5900395" y="2533655"/>
              <a:ext cx="15179" cy="13940"/>
            </a:xfrm>
            <a:custGeom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5877341" y="2420639"/>
              <a:ext cx="16671" cy="11654"/>
            </a:xfrm>
            <a:custGeom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6068665" y="2501519"/>
              <a:ext cx="16671" cy="11654"/>
            </a:xfrm>
            <a:custGeom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6015729" y="2363353"/>
              <a:ext cx="12893" cy="15623"/>
            </a:xfrm>
            <a:custGeom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5934055" y="2554836"/>
              <a:ext cx="13274" cy="15433"/>
            </a:xfrm>
            <a:custGeom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5935960" y="2362401"/>
              <a:ext cx="12861" cy="15814"/>
            </a:xfrm>
            <a:custGeom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6013824" y="2555820"/>
              <a:ext cx="12893" cy="15592"/>
            </a:xfrm>
            <a:custGeom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6069776" y="2422132"/>
              <a:ext cx="16290" cy="11654"/>
            </a:xfrm>
            <a:custGeom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5876960" y="2500027"/>
              <a:ext cx="16290" cy="11654"/>
            </a:xfrm>
            <a:custGeom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795" name="Google Shape;3795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3796" name="Google Shape;3796;p57"/>
            <p:cNvSpPr/>
            <p:nvPr/>
          </p:nvSpPr>
          <p:spPr>
            <a:xfrm>
              <a:off x="6421399" y="2308227"/>
              <a:ext cx="263567" cy="317614"/>
            </a:xfrm>
            <a:custGeom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6539750" y="2414860"/>
              <a:ext cx="26484" cy="162236"/>
            </a:xfrm>
            <a:custGeom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6590018" y="2414479"/>
              <a:ext cx="30294" cy="162967"/>
            </a:xfrm>
            <a:custGeom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6486052" y="2414860"/>
              <a:ext cx="30294" cy="162967"/>
            </a:xfrm>
            <a:custGeom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00" name="Google Shape;3800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3801" name="Google Shape;3801;p57"/>
            <p:cNvSpPr/>
            <p:nvPr/>
          </p:nvSpPr>
          <p:spPr>
            <a:xfrm>
              <a:off x="6870193" y="2295620"/>
              <a:ext cx="360356" cy="343462"/>
            </a:xfrm>
            <a:custGeom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6920842" y="2577064"/>
              <a:ext cx="36709" cy="36677"/>
            </a:xfrm>
            <a:custGeom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3804" name="Google Shape;3804;p57"/>
            <p:cNvSpPr/>
            <p:nvPr/>
          </p:nvSpPr>
          <p:spPr>
            <a:xfrm>
              <a:off x="7441465" y="2337727"/>
              <a:ext cx="299862" cy="292273"/>
            </a:xfrm>
            <a:custGeom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7484588" y="2302860"/>
              <a:ext cx="299069" cy="293130"/>
            </a:xfrm>
            <a:custGeom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06" name="Google Shape;3806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3807" name="Google Shape;3807;p57"/>
            <p:cNvSpPr/>
            <p:nvPr/>
          </p:nvSpPr>
          <p:spPr>
            <a:xfrm>
              <a:off x="8258902" y="2396188"/>
              <a:ext cx="29119" cy="22101"/>
            </a:xfrm>
            <a:custGeom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8051320" y="2350207"/>
              <a:ext cx="194753" cy="49919"/>
            </a:xfrm>
            <a:custGeom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7989683" y="2378183"/>
              <a:ext cx="332761" cy="206090"/>
            </a:xfrm>
            <a:custGeom>
              <a:rect l="l" t="t" r="r" b="b"/>
              <a:pathLst>
                <a:path w="10479" h="6488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8081201" y="2405746"/>
              <a:ext cx="151598" cy="149884"/>
            </a:xfrm>
            <a:custGeom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8115973" y="2440550"/>
              <a:ext cx="80562" cy="80213"/>
            </a:xfrm>
            <a:custGeom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8164749" y="2447377"/>
              <a:ext cx="24610" cy="24610"/>
            </a:xfrm>
            <a:custGeom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13" name="Google Shape;3813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3814" name="Google Shape;3814;p57"/>
            <p:cNvSpPr/>
            <p:nvPr/>
          </p:nvSpPr>
          <p:spPr>
            <a:xfrm>
              <a:off x="2497275" y="2744159"/>
              <a:ext cx="284366" cy="284747"/>
            </a:xfrm>
            <a:custGeom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2592191" y="2821673"/>
              <a:ext cx="113461" cy="98345"/>
            </a:xfrm>
            <a:custGeom>
              <a:rect l="l" t="t" r="r" b="b"/>
              <a:pathLst>
                <a:path w="3572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2574408" y="2862129"/>
              <a:ext cx="106665" cy="90756"/>
            </a:xfrm>
            <a:custGeom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2676881" y="2923385"/>
              <a:ext cx="191324" cy="191324"/>
            </a:xfrm>
            <a:custGeom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2738867" y="2986895"/>
              <a:ext cx="65066" cy="65066"/>
            </a:xfrm>
            <a:custGeom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2604670" y="2851904"/>
              <a:ext cx="70718" cy="71131"/>
            </a:xfrm>
            <a:custGeom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20" name="Google Shape;3820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3821" name="Google Shape;3821;p57"/>
            <p:cNvSpPr/>
            <p:nvPr/>
          </p:nvSpPr>
          <p:spPr>
            <a:xfrm>
              <a:off x="908191" y="3026302"/>
              <a:ext cx="30294" cy="28961"/>
            </a:xfrm>
            <a:custGeom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943757" y="3061836"/>
              <a:ext cx="30263" cy="28961"/>
            </a:xfrm>
            <a:custGeom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926355" y="3044085"/>
              <a:ext cx="29881" cy="28579"/>
            </a:xfrm>
            <a:custGeom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860940" y="2746477"/>
              <a:ext cx="371883" cy="365691"/>
            </a:xfrm>
            <a:custGeom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1070396" y="2832057"/>
              <a:ext cx="90406" cy="69035"/>
            </a:xfrm>
            <a:custGeom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26" name="Google Shape;3826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3827" name="Google Shape;3827;p57"/>
            <p:cNvSpPr/>
            <p:nvPr/>
          </p:nvSpPr>
          <p:spPr>
            <a:xfrm>
              <a:off x="1493849" y="2775533"/>
              <a:ext cx="283985" cy="341080"/>
            </a:xfrm>
            <a:custGeom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1590638" y="2834153"/>
              <a:ext cx="88501" cy="84754"/>
            </a:xfrm>
            <a:custGeom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29" name="Google Shape;3829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3830" name="Google Shape;3830;p57"/>
            <p:cNvSpPr/>
            <p:nvPr/>
          </p:nvSpPr>
          <p:spPr>
            <a:xfrm>
              <a:off x="2076490" y="3057581"/>
              <a:ext cx="40869" cy="40869"/>
            </a:xfrm>
            <a:custGeom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2208432" y="3057581"/>
              <a:ext cx="40869" cy="40869"/>
            </a:xfrm>
            <a:custGeom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1952836" y="2774422"/>
              <a:ext cx="372835" cy="342573"/>
            </a:xfrm>
            <a:custGeom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33" name="Google Shape;3833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3834" name="Google Shape;3834;p57"/>
            <p:cNvSpPr/>
            <p:nvPr/>
          </p:nvSpPr>
          <p:spPr>
            <a:xfrm>
              <a:off x="3079916" y="2840504"/>
              <a:ext cx="313454" cy="276491"/>
            </a:xfrm>
            <a:custGeom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3244375" y="2840250"/>
              <a:ext cx="124416" cy="45727"/>
            </a:xfrm>
            <a:custGeom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3198267" y="2744477"/>
              <a:ext cx="214378" cy="145279"/>
            </a:xfrm>
            <a:custGeom>
              <a:rect l="l" t="t" r="r" b="b"/>
              <a:pathLst>
                <a:path w="6750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37" name="Google Shape;3837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3838" name="Google Shape;3838;p57"/>
            <p:cNvSpPr/>
            <p:nvPr/>
          </p:nvSpPr>
          <p:spPr>
            <a:xfrm>
              <a:off x="3620576" y="2745525"/>
              <a:ext cx="336889" cy="355592"/>
            </a:xfrm>
            <a:custGeom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3738896" y="2800747"/>
              <a:ext cx="218570" cy="258771"/>
            </a:xfrm>
            <a:custGeom>
              <a:rect l="l" t="t" r="r" b="b"/>
              <a:pathLst>
                <a:path w="6883" h="8148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3841" name="Google Shape;3841;p57"/>
            <p:cNvSpPr/>
            <p:nvPr/>
          </p:nvSpPr>
          <p:spPr>
            <a:xfrm>
              <a:off x="4219825" y="2822435"/>
              <a:ext cx="103267" cy="29056"/>
            </a:xfrm>
            <a:custGeom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4126815" y="2760704"/>
              <a:ext cx="380393" cy="363118"/>
            </a:xfrm>
            <a:custGeom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4278826" y="2791379"/>
              <a:ext cx="103998" cy="201962"/>
            </a:xfrm>
            <a:custGeom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4159332" y="2791379"/>
              <a:ext cx="105903" cy="201962"/>
            </a:xfrm>
            <a:custGeom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45" name="Google Shape;3845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3846" name="Google Shape;3846;p57"/>
            <p:cNvSpPr/>
            <p:nvPr/>
          </p:nvSpPr>
          <p:spPr>
            <a:xfrm>
              <a:off x="4828918" y="2895345"/>
              <a:ext cx="69226" cy="69258"/>
            </a:xfrm>
            <a:custGeom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4675986" y="2745684"/>
              <a:ext cx="381346" cy="368644"/>
            </a:xfrm>
            <a:custGeom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48" name="Google Shape;3848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3849" name="Google Shape;3849;p57"/>
            <p:cNvSpPr/>
            <p:nvPr/>
          </p:nvSpPr>
          <p:spPr>
            <a:xfrm>
              <a:off x="5220616" y="2791061"/>
              <a:ext cx="373185" cy="302466"/>
            </a:xfrm>
            <a:custGeom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5244432" y="2849268"/>
              <a:ext cx="326314" cy="11368"/>
            </a:xfrm>
            <a:custGeom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5261834" y="2896139"/>
              <a:ext cx="46521" cy="11400"/>
            </a:xfrm>
            <a:custGeom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5343507" y="2896139"/>
              <a:ext cx="46521" cy="11400"/>
            </a:xfrm>
            <a:custGeom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5506823" y="2896139"/>
              <a:ext cx="46172" cy="11400"/>
            </a:xfrm>
            <a:custGeom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5261834" y="2942660"/>
              <a:ext cx="46521" cy="11368"/>
            </a:xfrm>
            <a:custGeom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5424768" y="2942660"/>
              <a:ext cx="46553" cy="11368"/>
            </a:xfrm>
            <a:custGeom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5261834" y="2989149"/>
              <a:ext cx="46521" cy="11400"/>
            </a:xfrm>
            <a:custGeom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5343507" y="2989149"/>
              <a:ext cx="46521" cy="11400"/>
            </a:xfrm>
            <a:custGeom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5506823" y="2989149"/>
              <a:ext cx="46172" cy="11400"/>
            </a:xfrm>
            <a:custGeom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5343507" y="3036051"/>
              <a:ext cx="46521" cy="10987"/>
            </a:xfrm>
            <a:custGeom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5424768" y="3036051"/>
              <a:ext cx="46553" cy="10987"/>
            </a:xfrm>
            <a:custGeom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5506823" y="3036051"/>
              <a:ext cx="46172" cy="10987"/>
            </a:xfrm>
            <a:custGeom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5343126" y="2930752"/>
              <a:ext cx="46902" cy="33851"/>
            </a:xfrm>
            <a:custGeom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5506442" y="2930752"/>
              <a:ext cx="47283" cy="33851"/>
            </a:xfrm>
            <a:custGeom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5424419" y="2977336"/>
              <a:ext cx="47283" cy="34168"/>
            </a:xfrm>
            <a:custGeom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5261453" y="3024143"/>
              <a:ext cx="47283" cy="33851"/>
            </a:xfrm>
            <a:custGeom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5424419" y="2884231"/>
              <a:ext cx="47283" cy="33883"/>
            </a:xfrm>
            <a:custGeom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67" name="Google Shape;3867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3868" name="Google Shape;3868;p57"/>
            <p:cNvSpPr/>
            <p:nvPr/>
          </p:nvSpPr>
          <p:spPr>
            <a:xfrm>
              <a:off x="6089464" y="3014490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6051644" y="3070823"/>
              <a:ext cx="13274" cy="13274"/>
            </a:xfrm>
            <a:custGeom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5943518" y="3005789"/>
              <a:ext cx="13242" cy="12893"/>
            </a:xfrm>
            <a:custGeom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5965429" y="3070823"/>
              <a:ext cx="13655" cy="13274"/>
            </a:xfrm>
            <a:custGeom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6004392" y="3019412"/>
              <a:ext cx="16290" cy="15909"/>
            </a:xfrm>
            <a:custGeom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5864861" y="2772517"/>
              <a:ext cx="284366" cy="344097"/>
            </a:xfrm>
            <a:custGeom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874" name="Google Shape;3874;p57"/>
          <p:cNvSpPr/>
          <p:nvPr/>
        </p:nvSpPr>
        <p:spPr>
          <a:xfrm>
            <a:off x="6340868" y="2770643"/>
            <a:ext cx="343335" cy="343303"/>
          </a:xfrm>
          <a:custGeom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875" name="Google Shape;3875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3876" name="Google Shape;3876;p57"/>
            <p:cNvSpPr/>
            <p:nvPr/>
          </p:nvSpPr>
          <p:spPr>
            <a:xfrm>
              <a:off x="7066407" y="2897282"/>
              <a:ext cx="9876" cy="14798"/>
            </a:xfrm>
            <a:custGeom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7127662" y="2897282"/>
              <a:ext cx="9495" cy="14798"/>
            </a:xfrm>
            <a:custGeom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7081935" y="2933292"/>
              <a:ext cx="40837" cy="14703"/>
            </a:xfrm>
            <a:custGeom>
              <a:rect l="l" t="t" r="r" b="b"/>
              <a:pathLst>
                <a:path w="1286" h="462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6974158" y="2789537"/>
              <a:ext cx="255247" cy="327458"/>
            </a:xfrm>
            <a:custGeom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7061135" y="2881785"/>
              <a:ext cx="20069" cy="9495"/>
            </a:xfrm>
            <a:custGeom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7122740" y="2881785"/>
              <a:ext cx="19688" cy="9495"/>
            </a:xfrm>
            <a:custGeom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82" name="Google Shape;3882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3883" name="Google Shape;3883;p57"/>
            <p:cNvSpPr/>
            <p:nvPr/>
          </p:nvSpPr>
          <p:spPr>
            <a:xfrm>
              <a:off x="7616911" y="2907507"/>
              <a:ext cx="9463" cy="14385"/>
            </a:xfrm>
            <a:custGeom>
              <a:rect l="l" t="t" r="r" b="b"/>
              <a:pathLst>
                <a:path w="298" h="452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7678548" y="2907507"/>
              <a:ext cx="9463" cy="14385"/>
            </a:xfrm>
            <a:custGeom>
              <a:rect l="l" t="t" r="r" b="b"/>
              <a:pathLst>
                <a:path w="298" h="452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7632408" y="2943136"/>
              <a:ext cx="40869" cy="14671"/>
            </a:xfrm>
            <a:custGeom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7530697" y="2790299"/>
              <a:ext cx="244291" cy="326314"/>
            </a:xfrm>
            <a:custGeom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7611608" y="2891630"/>
              <a:ext cx="20069" cy="9463"/>
            </a:xfrm>
            <a:custGeom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7673245" y="2891630"/>
              <a:ext cx="19688" cy="9463"/>
            </a:xfrm>
            <a:custGeom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89" name="Google Shape;3889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3890" name="Google Shape;3890;p57"/>
            <p:cNvSpPr/>
            <p:nvPr/>
          </p:nvSpPr>
          <p:spPr>
            <a:xfrm>
              <a:off x="8046398" y="2894646"/>
              <a:ext cx="40869" cy="45759"/>
            </a:xfrm>
            <a:custGeom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7988191" y="2832248"/>
              <a:ext cx="332348" cy="283985"/>
            </a:xfrm>
            <a:custGeom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8212381" y="2974320"/>
              <a:ext cx="18577" cy="14861"/>
            </a:xfrm>
            <a:custGeom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893" name="Google Shape;3893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3894" name="Google Shape;3894;p57"/>
            <p:cNvSpPr/>
            <p:nvPr/>
          </p:nvSpPr>
          <p:spPr>
            <a:xfrm>
              <a:off x="928229" y="3269323"/>
              <a:ext cx="240131" cy="240100"/>
            </a:xfrm>
            <a:custGeom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956205" y="3297681"/>
              <a:ext cx="184179" cy="184147"/>
            </a:xfrm>
            <a:custGeom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1042039" y="3207306"/>
              <a:ext cx="12511" cy="47664"/>
            </a:xfrm>
            <a:custGeom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1042039" y="3524538"/>
              <a:ext cx="12511" cy="47664"/>
            </a:xfrm>
            <a:custGeom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953188" y="3230836"/>
              <a:ext cx="31406" cy="43441"/>
            </a:xfrm>
            <a:custGeom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1111614" y="3505485"/>
              <a:ext cx="30644" cy="42520"/>
            </a:xfrm>
            <a:custGeom>
              <a:rect l="l" t="t" r="r" b="b"/>
              <a:pathLst>
                <a:path w="964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888916" y="3295998"/>
              <a:ext cx="44648" cy="29691"/>
            </a:xfrm>
            <a:custGeom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1162644" y="3454106"/>
              <a:ext cx="45029" cy="30390"/>
            </a:xfrm>
            <a:custGeom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865862" y="3383864"/>
              <a:ext cx="47664" cy="12130"/>
            </a:xfrm>
            <a:custGeom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1182300" y="3383864"/>
              <a:ext cx="48045" cy="12130"/>
            </a:xfrm>
            <a:custGeom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888916" y="3454011"/>
              <a:ext cx="43885" cy="30104"/>
            </a:xfrm>
            <a:custGeom>
              <a:rect l="l" t="t" r="r" b="b"/>
              <a:pathLst>
                <a:path w="1382" h="946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1163025" y="3295648"/>
              <a:ext cx="44648" cy="30040"/>
            </a:xfrm>
            <a:custGeom>
              <a:rect l="l" t="t" r="r" b="b"/>
              <a:pathLst>
                <a:path w="1406" h="944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953188" y="3505835"/>
              <a:ext cx="31787" cy="43282"/>
            </a:xfrm>
            <a:custGeom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1111614" y="3231726"/>
              <a:ext cx="31025" cy="42933"/>
            </a:xfrm>
            <a:custGeom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3909" name="Google Shape;3909;p57"/>
            <p:cNvSpPr/>
            <p:nvPr/>
          </p:nvSpPr>
          <p:spPr>
            <a:xfrm>
              <a:off x="1535067" y="3226962"/>
              <a:ext cx="12130" cy="37090"/>
            </a:xfrm>
            <a:custGeom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1472287" y="3243221"/>
              <a:ext cx="25753" cy="34073"/>
            </a:xfrm>
            <a:custGeom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1426179" y="3289266"/>
              <a:ext cx="35947" cy="24705"/>
            </a:xfrm>
            <a:custGeom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1410682" y="3350997"/>
              <a:ext cx="37439" cy="12511"/>
            </a:xfrm>
            <a:custGeom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1426179" y="3400980"/>
              <a:ext cx="35566" cy="24896"/>
            </a:xfrm>
            <a:custGeom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1620138" y="3289043"/>
              <a:ext cx="35566" cy="24928"/>
            </a:xfrm>
            <a:custGeom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1584224" y="3243507"/>
              <a:ext cx="26103" cy="33787"/>
            </a:xfrm>
            <a:custGeom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1404617" y="3271197"/>
              <a:ext cx="285859" cy="281349"/>
            </a:xfrm>
            <a:custGeom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1670026" y="3377672"/>
              <a:ext cx="104760" cy="175256"/>
            </a:xfrm>
            <a:custGeom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18" name="Google Shape;3918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3919" name="Google Shape;3919;p57"/>
            <p:cNvSpPr/>
            <p:nvPr/>
          </p:nvSpPr>
          <p:spPr>
            <a:xfrm>
              <a:off x="1964204" y="3212419"/>
              <a:ext cx="356926" cy="354481"/>
            </a:xfrm>
            <a:custGeom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2127520" y="3279898"/>
              <a:ext cx="77546" cy="77546"/>
            </a:xfrm>
            <a:custGeom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2202747" y="3365732"/>
              <a:ext cx="38995" cy="38963"/>
            </a:xfrm>
            <a:custGeom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1964553" y="3518473"/>
              <a:ext cx="38995" cy="38614"/>
            </a:xfrm>
            <a:custGeom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2158894" y="3385007"/>
              <a:ext cx="15909" cy="16290"/>
            </a:xfrm>
            <a:custGeom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1954741" y="3478779"/>
              <a:ext cx="15909" cy="15909"/>
            </a:xfrm>
            <a:custGeom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2208813" y="3264020"/>
              <a:ext cx="16290" cy="16290"/>
            </a:xfrm>
            <a:custGeom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926" name="Google Shape;3926;p57"/>
          <p:cNvSpPr/>
          <p:nvPr/>
        </p:nvSpPr>
        <p:spPr>
          <a:xfrm>
            <a:off x="2498418" y="3245126"/>
            <a:ext cx="365627" cy="292273"/>
          </a:xfrm>
          <a:custGeom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927" name="Google Shape;3927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3928" name="Google Shape;3928;p57"/>
            <p:cNvSpPr/>
            <p:nvPr/>
          </p:nvSpPr>
          <p:spPr>
            <a:xfrm>
              <a:off x="3106749" y="3273198"/>
              <a:ext cx="302498" cy="291098"/>
            </a:xfrm>
            <a:custGeom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3043239" y="3215626"/>
              <a:ext cx="209869" cy="255628"/>
            </a:xfrm>
            <a:custGeom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30" name="Google Shape;3930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3931" name="Google Shape;3931;p57"/>
            <p:cNvSpPr/>
            <p:nvPr/>
          </p:nvSpPr>
          <p:spPr>
            <a:xfrm>
              <a:off x="3588440" y="3258368"/>
              <a:ext cx="364484" cy="262423"/>
            </a:xfrm>
            <a:custGeom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3685992" y="3347949"/>
              <a:ext cx="10606" cy="133498"/>
            </a:xfrm>
            <a:custGeom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3862549" y="3329785"/>
              <a:ext cx="40107" cy="30675"/>
            </a:xfrm>
            <a:custGeom>
              <a:rect l="l" t="t" r="r" b="b"/>
              <a:pathLst>
                <a:path w="1263" h="964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3703743" y="3323942"/>
              <a:ext cx="183417" cy="182083"/>
            </a:xfrm>
            <a:custGeom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3733624" y="3358174"/>
              <a:ext cx="138039" cy="114667"/>
            </a:xfrm>
            <a:custGeom>
              <a:rect l="l" t="t" r="r" b="b"/>
              <a:pathLst>
                <a:path w="4347" h="3610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3777478" y="3386087"/>
              <a:ext cx="51062" cy="43282"/>
            </a:xfrm>
            <a:custGeom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37" name="Google Shape;3937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3938" name="Google Shape;3938;p57"/>
            <p:cNvSpPr/>
            <p:nvPr/>
          </p:nvSpPr>
          <p:spPr>
            <a:xfrm>
              <a:off x="4218333" y="3184982"/>
              <a:ext cx="207963" cy="117652"/>
            </a:xfrm>
            <a:custGeom>
              <a:rect l="l" t="t" r="r" b="b"/>
              <a:pathLst>
                <a:path w="6547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4218333" y="3282946"/>
              <a:ext cx="209107" cy="285477"/>
            </a:xfrm>
            <a:custGeom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940" name="Google Shape;3940;p57"/>
          <p:cNvSpPr/>
          <p:nvPr/>
        </p:nvSpPr>
        <p:spPr>
          <a:xfrm>
            <a:off x="4816819" y="3186157"/>
            <a:ext cx="83230" cy="379536"/>
          </a:xfrm>
          <a:custGeom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41" name="Google Shape;3941;p57"/>
          <p:cNvSpPr/>
          <p:nvPr/>
        </p:nvSpPr>
        <p:spPr>
          <a:xfrm>
            <a:off x="5263326" y="3229852"/>
            <a:ext cx="323298" cy="320789"/>
          </a:xfrm>
          <a:custGeom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942" name="Google Shape;3942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3943" name="Google Shape;3943;p57"/>
            <p:cNvSpPr/>
            <p:nvPr/>
          </p:nvSpPr>
          <p:spPr>
            <a:xfrm>
              <a:off x="5765817" y="3227724"/>
              <a:ext cx="364865" cy="324822"/>
            </a:xfrm>
            <a:custGeom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6022144" y="3250429"/>
              <a:ext cx="85484" cy="84341"/>
            </a:xfrm>
            <a:custGeom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5862987" y="3250429"/>
              <a:ext cx="73386" cy="43504"/>
            </a:xfrm>
            <a:custGeom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46" name="Google Shape;3946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3947" name="Google Shape;3947;p57"/>
            <p:cNvSpPr/>
            <p:nvPr/>
          </p:nvSpPr>
          <p:spPr>
            <a:xfrm>
              <a:off x="6357508" y="3277453"/>
              <a:ext cx="26865" cy="25912"/>
            </a:xfrm>
            <a:custGeom>
              <a:rect l="l" t="t" r="r" b="b"/>
              <a:pathLst>
                <a:path w="845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6276596" y="3358746"/>
              <a:ext cx="26896" cy="25912"/>
            </a:xfrm>
            <a:custGeom>
              <a:rect l="l" t="t" r="r" b="b"/>
              <a:pathLst>
                <a:path w="845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6357508" y="3358365"/>
              <a:ext cx="26865" cy="25912"/>
            </a:xfrm>
            <a:custGeom>
              <a:rect l="l" t="t" r="r" b="b"/>
              <a:pathLst>
                <a:path w="845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6276596" y="3277453"/>
              <a:ext cx="26896" cy="25912"/>
            </a:xfrm>
            <a:custGeom>
              <a:rect l="l" t="t" r="r" b="b"/>
              <a:pathLst>
                <a:path w="845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6526508" y="3290314"/>
              <a:ext cx="21593" cy="19879"/>
            </a:xfrm>
            <a:custGeom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6465253" y="3352299"/>
              <a:ext cx="20831" cy="19498"/>
            </a:xfrm>
            <a:custGeom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6526508" y="3352299"/>
              <a:ext cx="21593" cy="19498"/>
            </a:xfrm>
            <a:custGeom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6465253" y="3290314"/>
              <a:ext cx="20831" cy="19879"/>
            </a:xfrm>
            <a:custGeom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6304573" y="3437180"/>
              <a:ext cx="119145" cy="13274"/>
            </a:xfrm>
            <a:custGeom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6304573" y="3500341"/>
              <a:ext cx="25372" cy="13242"/>
            </a:xfrm>
            <a:custGeom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6346934" y="3500341"/>
              <a:ext cx="76784" cy="13242"/>
            </a:xfrm>
            <a:custGeom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6304573" y="3468935"/>
              <a:ext cx="119145" cy="12893"/>
            </a:xfrm>
            <a:custGeom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6228583" y="3237664"/>
              <a:ext cx="357688" cy="186338"/>
            </a:xfrm>
            <a:custGeom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6295141" y="3295775"/>
              <a:ext cx="70718" cy="71131"/>
            </a:xfrm>
            <a:custGeom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6482273" y="3306763"/>
              <a:ext cx="48045" cy="48045"/>
            </a:xfrm>
            <a:custGeom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6456584" y="3437180"/>
              <a:ext cx="76784" cy="76403"/>
            </a:xfrm>
            <a:custGeom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6268658" y="3367351"/>
              <a:ext cx="406464" cy="174208"/>
            </a:xfrm>
            <a:custGeom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64" name="Google Shape;3964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3965" name="Google Shape;3965;p57"/>
            <p:cNvSpPr/>
            <p:nvPr/>
          </p:nvSpPr>
          <p:spPr>
            <a:xfrm>
              <a:off x="6896644" y="3216007"/>
              <a:ext cx="301387" cy="347876"/>
            </a:xfrm>
            <a:custGeom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6954883" y="3306382"/>
              <a:ext cx="42012" cy="41980"/>
            </a:xfrm>
            <a:custGeom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7013122" y="3306382"/>
              <a:ext cx="32168" cy="10225"/>
            </a:xfrm>
            <a:custGeom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7013471" y="3333596"/>
              <a:ext cx="105903" cy="10606"/>
            </a:xfrm>
            <a:custGeom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6966982" y="3375576"/>
              <a:ext cx="63923" cy="10606"/>
            </a:xfrm>
            <a:custGeom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6928781" y="3524157"/>
              <a:ext cx="52237" cy="10225"/>
            </a:xfrm>
            <a:custGeom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6945420" y="3314701"/>
              <a:ext cx="274141" cy="248800"/>
            </a:xfrm>
            <a:custGeom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72" name="Google Shape;3972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3973" name="Google Shape;3973;p57"/>
            <p:cNvSpPr/>
            <p:nvPr/>
          </p:nvSpPr>
          <p:spPr>
            <a:xfrm>
              <a:off x="7429366" y="3223183"/>
              <a:ext cx="334634" cy="333904"/>
            </a:xfrm>
            <a:custGeom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7613514" y="3251541"/>
              <a:ext cx="74878" cy="74529"/>
            </a:xfrm>
            <a:custGeom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3975" name="Google Shape;3975;p57"/>
          <p:cNvSpPr/>
          <p:nvPr/>
        </p:nvSpPr>
        <p:spPr>
          <a:xfrm>
            <a:off x="8079296" y="3207306"/>
            <a:ext cx="229906" cy="364135"/>
          </a:xfrm>
          <a:custGeom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3976" name="Google Shape;3976;p57"/>
          <p:cNvSpPr/>
          <p:nvPr/>
        </p:nvSpPr>
        <p:spPr>
          <a:xfrm>
            <a:off x="867354" y="3694364"/>
            <a:ext cx="355434" cy="326981"/>
          </a:xfrm>
          <a:custGeom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3977" name="Google Shape;3977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3978" name="Google Shape;3978;p57"/>
            <p:cNvSpPr/>
            <p:nvPr/>
          </p:nvSpPr>
          <p:spPr>
            <a:xfrm>
              <a:off x="1510488" y="3814144"/>
              <a:ext cx="37852" cy="49188"/>
            </a:xfrm>
            <a:custGeom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627315" y="3814144"/>
              <a:ext cx="37852" cy="49188"/>
            </a:xfrm>
            <a:custGeom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525604" y="3908806"/>
              <a:ext cx="123305" cy="33152"/>
            </a:xfrm>
            <a:custGeom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408777" y="3680964"/>
              <a:ext cx="298338" cy="296528"/>
            </a:xfrm>
            <a:custGeom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468508" y="3739075"/>
              <a:ext cx="297989" cy="297036"/>
            </a:xfrm>
            <a:custGeom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3984" name="Google Shape;3984;p57"/>
            <p:cNvSpPr/>
            <p:nvPr/>
          </p:nvSpPr>
          <p:spPr>
            <a:xfrm>
              <a:off x="2054166" y="3814144"/>
              <a:ext cx="38233" cy="49188"/>
            </a:xfrm>
            <a:custGeom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2170992" y="3814144"/>
              <a:ext cx="37852" cy="49188"/>
            </a:xfrm>
            <a:custGeom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2070043" y="3908647"/>
              <a:ext cx="122924" cy="33311"/>
            </a:xfrm>
            <a:custGeom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952836" y="3680964"/>
              <a:ext cx="298338" cy="296528"/>
            </a:xfrm>
            <a:custGeom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2012217" y="3739075"/>
              <a:ext cx="298338" cy="297036"/>
            </a:xfrm>
            <a:custGeom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89" name="Google Shape;3989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3990" name="Google Shape;3990;p57"/>
            <p:cNvSpPr/>
            <p:nvPr/>
          </p:nvSpPr>
          <p:spPr>
            <a:xfrm>
              <a:off x="2598224" y="3786549"/>
              <a:ext cx="37852" cy="59763"/>
            </a:xfrm>
            <a:custGeom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2715051" y="3786549"/>
              <a:ext cx="37852" cy="59763"/>
            </a:xfrm>
            <a:custGeom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2496894" y="3680964"/>
              <a:ext cx="297989" cy="296528"/>
            </a:xfrm>
            <a:custGeom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2555895" y="3739075"/>
              <a:ext cx="298719" cy="297036"/>
            </a:xfrm>
            <a:custGeom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2569867" y="3875336"/>
              <a:ext cx="211393" cy="99139"/>
            </a:xfrm>
            <a:custGeom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95" name="Google Shape;3995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3996" name="Google Shape;3996;p57"/>
            <p:cNvSpPr/>
            <p:nvPr/>
          </p:nvSpPr>
          <p:spPr>
            <a:xfrm>
              <a:off x="3040984" y="3681059"/>
              <a:ext cx="356164" cy="355815"/>
            </a:xfrm>
            <a:custGeom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183120" y="3921508"/>
              <a:ext cx="59414" cy="59382"/>
            </a:xfrm>
            <a:custGeom>
              <a:rect l="l" t="t" r="r" b="b"/>
              <a:pathLst>
                <a:path w="1870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149110" y="3735868"/>
              <a:ext cx="141056" cy="174716"/>
            </a:xfrm>
            <a:custGeom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4000" name="Google Shape;4000;p57"/>
            <p:cNvSpPr/>
            <p:nvPr/>
          </p:nvSpPr>
          <p:spPr>
            <a:xfrm>
              <a:off x="3584280" y="3699191"/>
              <a:ext cx="358069" cy="317995"/>
            </a:xfrm>
            <a:custGeom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3613400" y="3727167"/>
              <a:ext cx="299831" cy="261661"/>
            </a:xfrm>
            <a:custGeom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3735879" y="3910171"/>
              <a:ext cx="54873" cy="54841"/>
            </a:xfrm>
            <a:custGeom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3738896" y="3788422"/>
              <a:ext cx="49188" cy="114604"/>
            </a:xfrm>
            <a:custGeom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04" name="Google Shape;4004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4005" name="Google Shape;4005;p57"/>
            <p:cNvSpPr/>
            <p:nvPr/>
          </p:nvSpPr>
          <p:spPr>
            <a:xfrm>
              <a:off x="4313979" y="3719578"/>
              <a:ext cx="133117" cy="225016"/>
            </a:xfrm>
            <a:custGeom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4220968" y="3719197"/>
              <a:ext cx="106284" cy="132387"/>
            </a:xfrm>
            <a:custGeom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4167270" y="3772545"/>
              <a:ext cx="226127" cy="225746"/>
            </a:xfrm>
            <a:custGeom>
              <a:rect l="l" t="t" r="r" b="b"/>
              <a:pathLst>
                <a:path w="7120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4129482" y="3681059"/>
              <a:ext cx="355402" cy="354291"/>
            </a:xfrm>
            <a:custGeom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09" name="Google Shape;4009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4010" name="Google Shape;4010;p57"/>
            <p:cNvSpPr/>
            <p:nvPr/>
          </p:nvSpPr>
          <p:spPr>
            <a:xfrm>
              <a:off x="4673540" y="3680297"/>
              <a:ext cx="355434" cy="355815"/>
            </a:xfrm>
            <a:custGeom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4805864" y="3736630"/>
              <a:ext cx="93042" cy="92661"/>
            </a:xfrm>
            <a:custGeom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4779380" y="3841358"/>
              <a:ext cx="143723" cy="138801"/>
            </a:xfrm>
            <a:custGeom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13" name="Google Shape;4013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4014" name="Google Shape;4014;p57"/>
            <p:cNvSpPr/>
            <p:nvPr/>
          </p:nvSpPr>
          <p:spPr>
            <a:xfrm>
              <a:off x="5216456" y="3814335"/>
              <a:ext cx="296465" cy="176780"/>
            </a:xfrm>
            <a:custGeom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5304925" y="3725484"/>
              <a:ext cx="267726" cy="170715"/>
            </a:xfrm>
            <a:custGeom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4017" name="Google Shape;4017;p57"/>
            <p:cNvSpPr/>
            <p:nvPr/>
          </p:nvSpPr>
          <p:spPr>
            <a:xfrm>
              <a:off x="5892837" y="3700334"/>
              <a:ext cx="204216" cy="317614"/>
            </a:xfrm>
            <a:custGeom>
              <a:rect l="l" t="t" r="r" b="b"/>
              <a:pathLst>
                <a:path w="6430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5779408" y="3699191"/>
              <a:ext cx="195134" cy="316883"/>
            </a:xfrm>
            <a:custGeom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019" name="Google Shape;4019;p57"/>
          <p:cNvSpPr/>
          <p:nvPr/>
        </p:nvSpPr>
        <p:spPr>
          <a:xfrm>
            <a:off x="6304573" y="3694459"/>
            <a:ext cx="356196" cy="328410"/>
          </a:xfrm>
          <a:custGeom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020" name="Google Shape;4020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4021" name="Google Shape;4021;p57"/>
            <p:cNvSpPr/>
            <p:nvPr/>
          </p:nvSpPr>
          <p:spPr>
            <a:xfrm>
              <a:off x="6849393" y="3733994"/>
              <a:ext cx="355053" cy="248038"/>
            </a:xfrm>
            <a:custGeom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7080411" y="3758192"/>
              <a:ext cx="100219" cy="129687"/>
            </a:xfrm>
            <a:custGeom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6873209" y="3757811"/>
              <a:ext cx="100219" cy="130068"/>
            </a:xfrm>
            <a:custGeom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6962060" y="3758192"/>
              <a:ext cx="129338" cy="129338"/>
            </a:xfrm>
            <a:custGeom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6997244" y="3781627"/>
              <a:ext cx="59382" cy="82436"/>
            </a:xfrm>
            <a:custGeom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26" name="Google Shape;4026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4027" name="Google Shape;4027;p57"/>
            <p:cNvSpPr/>
            <p:nvPr/>
          </p:nvSpPr>
          <p:spPr>
            <a:xfrm>
              <a:off x="7390435" y="3744950"/>
              <a:ext cx="294178" cy="291162"/>
            </a:xfrm>
            <a:custGeom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7408948" y="3772259"/>
              <a:ext cx="259407" cy="236257"/>
            </a:xfrm>
            <a:custGeom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7487986" y="3680868"/>
              <a:ext cx="274522" cy="259565"/>
            </a:xfrm>
            <a:custGeom>
              <a:rect l="l" t="t" r="r" b="b"/>
              <a:pathLst>
                <a:path w="8645" h="8173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7691758" y="3789502"/>
              <a:ext cx="34073" cy="102918"/>
            </a:xfrm>
            <a:custGeom>
              <a:rect l="l" t="t" r="r" b="b"/>
              <a:pathLst>
                <a:path w="1073" h="3240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7536000" y="3708082"/>
              <a:ext cx="173192" cy="72052"/>
            </a:xfrm>
            <a:custGeom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7501228" y="3819415"/>
              <a:ext cx="75640" cy="141437"/>
            </a:xfrm>
            <a:custGeom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33" name="Google Shape;4033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4034" name="Google Shape;4034;p57"/>
            <p:cNvSpPr/>
            <p:nvPr/>
          </p:nvSpPr>
          <p:spPr>
            <a:xfrm>
              <a:off x="7918997" y="3781246"/>
              <a:ext cx="309675" cy="213648"/>
            </a:xfrm>
            <a:custGeom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8080439" y="3862920"/>
              <a:ext cx="68083" cy="68083"/>
            </a:xfrm>
            <a:custGeom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8000290" y="3885593"/>
              <a:ext cx="45410" cy="45410"/>
            </a:xfrm>
            <a:custGeom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8006323" y="3714687"/>
              <a:ext cx="304784" cy="277920"/>
            </a:xfrm>
            <a:custGeom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8183643" y="3885593"/>
              <a:ext cx="45410" cy="45410"/>
            </a:xfrm>
            <a:custGeom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39" name="Google Shape;4039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4040" name="Google Shape;4040;p57"/>
            <p:cNvSpPr/>
            <p:nvPr/>
          </p:nvSpPr>
          <p:spPr>
            <a:xfrm>
              <a:off x="1421638" y="4265954"/>
              <a:ext cx="374709" cy="233685"/>
            </a:xfrm>
            <a:custGeom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1428052" y="4125629"/>
              <a:ext cx="356958" cy="215585"/>
            </a:xfrm>
            <a:custGeom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42" name="Google Shape;4042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4043" name="Google Shape;4043;p57"/>
            <p:cNvSpPr/>
            <p:nvPr/>
          </p:nvSpPr>
          <p:spPr>
            <a:xfrm>
              <a:off x="2129044" y="4156304"/>
              <a:ext cx="18926" cy="97964"/>
            </a:xfrm>
            <a:custGeom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2174771" y="4156304"/>
              <a:ext cx="18958" cy="97964"/>
            </a:xfrm>
            <a:custGeom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1992529" y="4460644"/>
              <a:ext cx="338445" cy="37852"/>
            </a:xfrm>
            <a:custGeom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1996340" y="4288627"/>
              <a:ext cx="60525" cy="69226"/>
            </a:xfrm>
            <a:custGeom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1973254" y="4265954"/>
              <a:ext cx="306658" cy="184147"/>
            </a:xfrm>
            <a:custGeom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2155877" y="4319620"/>
              <a:ext cx="93423" cy="99488"/>
            </a:xfrm>
            <a:custGeom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49" name="Google Shape;4049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4050" name="Google Shape;4050;p57"/>
            <p:cNvSpPr/>
            <p:nvPr/>
          </p:nvSpPr>
          <p:spPr>
            <a:xfrm>
              <a:off x="2523759" y="4135505"/>
              <a:ext cx="341049" cy="340318"/>
            </a:xfrm>
            <a:custGeom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561547" y="4278815"/>
              <a:ext cx="36709" cy="37058"/>
            </a:xfrm>
            <a:custGeom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52" name="Google Shape;4052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4053" name="Google Shape;4053;p57"/>
            <p:cNvSpPr/>
            <p:nvPr/>
          </p:nvSpPr>
          <p:spPr>
            <a:xfrm>
              <a:off x="3081059" y="4144523"/>
              <a:ext cx="62780" cy="66241"/>
            </a:xfrm>
            <a:custGeom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3040603" y="4192981"/>
              <a:ext cx="58620" cy="55222"/>
            </a:xfrm>
            <a:custGeom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3147967" y="4130360"/>
              <a:ext cx="55984" cy="69067"/>
            </a:xfrm>
            <a:custGeom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3205443" y="4158082"/>
              <a:ext cx="52586" cy="59890"/>
            </a:xfrm>
            <a:custGeom>
              <a:rect l="l" t="t" r="r" b="b"/>
              <a:pathLst>
                <a:path w="1655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3092777" y="4212002"/>
              <a:ext cx="144453" cy="102759"/>
            </a:xfrm>
            <a:custGeom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3283307" y="4290469"/>
              <a:ext cx="55254" cy="70782"/>
            </a:xfrm>
            <a:custGeom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3221702" y="4306728"/>
              <a:ext cx="54460" cy="62462"/>
            </a:xfrm>
            <a:custGeom>
              <a:rect l="l" t="t" r="r" b="b"/>
              <a:pathLst>
                <a:path w="1714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333606" y="4316667"/>
              <a:ext cx="66940" cy="62748"/>
            </a:xfrm>
            <a:custGeom>
              <a:rect l="l" t="t" r="r" b="b"/>
              <a:pathLst>
                <a:path w="2108" h="1975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371046" y="4372587"/>
              <a:ext cx="61636" cy="51792"/>
            </a:xfrm>
            <a:custGeom>
              <a:rect l="l" t="t" r="r" b="b"/>
              <a:pathLst>
                <a:path w="1941" h="1630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227735" y="4370904"/>
              <a:ext cx="142961" cy="109809"/>
            </a:xfrm>
            <a:custGeom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63" name="Google Shape;4063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4064" name="Google Shape;4064;p57"/>
            <p:cNvSpPr/>
            <p:nvPr/>
          </p:nvSpPr>
          <p:spPr>
            <a:xfrm>
              <a:off x="3662144" y="4135505"/>
              <a:ext cx="163761" cy="340318"/>
            </a:xfrm>
            <a:custGeom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689771" y="4162719"/>
              <a:ext cx="109650" cy="285859"/>
            </a:xfrm>
            <a:custGeom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838352" y="4182375"/>
              <a:ext cx="56746" cy="94947"/>
            </a:xfrm>
            <a:custGeom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813012" y="4151763"/>
              <a:ext cx="32930" cy="32930"/>
            </a:xfrm>
            <a:custGeom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4069" name="Google Shape;4069;p57"/>
            <p:cNvSpPr/>
            <p:nvPr/>
          </p:nvSpPr>
          <p:spPr>
            <a:xfrm>
              <a:off x="4205853" y="4182724"/>
              <a:ext cx="225746" cy="307071"/>
            </a:xfrm>
            <a:custGeom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4444777" y="4287484"/>
              <a:ext cx="48426" cy="11400"/>
            </a:xfrm>
            <a:custGeom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4149138" y="4287484"/>
              <a:ext cx="48426" cy="11400"/>
            </a:xfrm>
            <a:custGeom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4315471" y="4121151"/>
              <a:ext cx="11400" cy="48045"/>
            </a:xfrm>
            <a:custGeom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4378632" y="4159575"/>
              <a:ext cx="22705" cy="27754"/>
            </a:xfrm>
            <a:custGeom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4240243" y="4399103"/>
              <a:ext cx="22705" cy="27563"/>
            </a:xfrm>
            <a:custGeom>
              <a:rect l="l" t="t" r="r" b="b"/>
              <a:pathLst>
                <a:path w="715" h="866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4240243" y="4159130"/>
              <a:ext cx="22705" cy="28198"/>
            </a:xfrm>
            <a:custGeom>
              <a:rect l="l" t="t" r="r" b="b"/>
              <a:pathLst>
                <a:path w="715" h="886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4378632" y="4399230"/>
              <a:ext cx="22705" cy="28198"/>
            </a:xfrm>
            <a:custGeom>
              <a:rect l="l" t="t" r="r" b="b"/>
              <a:pathLst>
                <a:path w="715" h="886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4426264" y="4351851"/>
              <a:ext cx="29532" cy="21117"/>
            </a:xfrm>
            <a:custGeom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4186196" y="4213463"/>
              <a:ext cx="29500" cy="21117"/>
            </a:xfrm>
            <a:custGeom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4425883" y="4213590"/>
              <a:ext cx="29913" cy="21371"/>
            </a:xfrm>
            <a:custGeom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4186196" y="4351978"/>
              <a:ext cx="29500" cy="21371"/>
            </a:xfrm>
            <a:custGeom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081" name="Google Shape;4081;p57"/>
          <p:cNvSpPr/>
          <p:nvPr/>
        </p:nvSpPr>
        <p:spPr>
          <a:xfrm>
            <a:off x="4692054" y="4135409"/>
            <a:ext cx="344097" cy="340033"/>
          </a:xfrm>
          <a:custGeom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082" name="Google Shape;4082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4083" name="Google Shape;4083;p57"/>
            <p:cNvSpPr/>
            <p:nvPr/>
          </p:nvSpPr>
          <p:spPr>
            <a:xfrm>
              <a:off x="5206262" y="4177104"/>
              <a:ext cx="397763" cy="260518"/>
            </a:xfrm>
            <a:custGeom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5434231" y="4174817"/>
              <a:ext cx="167539" cy="70369"/>
            </a:xfrm>
            <a:custGeom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5360877" y="4298852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5329503" y="4298852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5298511" y="4299202"/>
              <a:ext cx="14766" cy="15179"/>
            </a:xfrm>
            <a:custGeom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5267137" y="4298852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5492470" y="4298852"/>
              <a:ext cx="15147" cy="15147"/>
            </a:xfrm>
            <a:custGeom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90" name="Google Shape;4090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4091" name="Google Shape;4091;p57"/>
            <p:cNvSpPr/>
            <p:nvPr/>
          </p:nvSpPr>
          <p:spPr>
            <a:xfrm>
              <a:off x="5727616" y="4204699"/>
              <a:ext cx="440505" cy="290018"/>
            </a:xfrm>
            <a:custGeom>
              <a:rect l="l" t="t" r="r" b="b"/>
              <a:pathLst>
                <a:path w="13871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5779789" y="4416409"/>
              <a:ext cx="52205" cy="51475"/>
            </a:xfrm>
            <a:custGeom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6048627" y="4416409"/>
              <a:ext cx="52205" cy="51856"/>
            </a:xfrm>
            <a:custGeom>
              <a:rect l="l" t="t" r="r" b="b"/>
              <a:pathLst>
                <a:path w="1644" h="1632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6000995" y="4365379"/>
              <a:ext cx="122892" cy="58016"/>
            </a:xfrm>
            <a:custGeom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5816847" y="4230039"/>
              <a:ext cx="124797" cy="193610"/>
            </a:xfrm>
            <a:custGeom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5954474" y="4230039"/>
              <a:ext cx="120256" cy="102854"/>
            </a:xfrm>
            <a:custGeom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5876198" y="4333243"/>
              <a:ext cx="39376" cy="13274"/>
            </a:xfrm>
            <a:custGeom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5979433" y="4333243"/>
              <a:ext cx="39344" cy="13274"/>
            </a:xfrm>
            <a:custGeom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099" name="Google Shape;4099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4100" name="Google Shape;4100;p57"/>
            <p:cNvSpPr/>
            <p:nvPr/>
          </p:nvSpPr>
          <p:spPr>
            <a:xfrm>
              <a:off x="6493991" y="4299202"/>
              <a:ext cx="36328" cy="200438"/>
            </a:xfrm>
            <a:custGeom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6454297" y="4135124"/>
              <a:ext cx="71099" cy="71131"/>
            </a:xfrm>
            <a:custGeom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6410063" y="4252712"/>
              <a:ext cx="94566" cy="246927"/>
            </a:xfrm>
            <a:custGeom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6410063" y="4212638"/>
              <a:ext cx="159950" cy="150519"/>
            </a:xfrm>
            <a:custGeom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04" name="Google Shape;4104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4105" name="Google Shape;4105;p57"/>
            <p:cNvSpPr/>
            <p:nvPr/>
          </p:nvSpPr>
          <p:spPr>
            <a:xfrm>
              <a:off x="6996482" y="4135505"/>
              <a:ext cx="70718" cy="71099"/>
            </a:xfrm>
            <a:custGeom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7018012" y="4345183"/>
              <a:ext cx="88882" cy="154456"/>
            </a:xfrm>
            <a:custGeom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6948850" y="4212638"/>
              <a:ext cx="190181" cy="149884"/>
            </a:xfrm>
            <a:custGeom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6924652" y="4252331"/>
              <a:ext cx="103617" cy="245815"/>
            </a:xfrm>
            <a:custGeom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09" name="Google Shape;4109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4110" name="Google Shape;4110;p57"/>
            <p:cNvSpPr/>
            <p:nvPr/>
          </p:nvSpPr>
          <p:spPr>
            <a:xfrm>
              <a:off x="7385513" y="4225879"/>
              <a:ext cx="379250" cy="273379"/>
            </a:xfrm>
            <a:custGeom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7384751" y="4147984"/>
              <a:ext cx="380012" cy="228382"/>
            </a:xfrm>
            <a:custGeom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7507642" y="4228134"/>
              <a:ext cx="37852" cy="37852"/>
            </a:xfrm>
            <a:custGeom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7573820" y="4228134"/>
              <a:ext cx="37820" cy="37852"/>
            </a:xfrm>
            <a:custGeom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7640728" y="4228134"/>
              <a:ext cx="37852" cy="37852"/>
            </a:xfrm>
            <a:custGeom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4118"/>
        <p:cNvGrpSpPr/>
        <p:nvPr/>
      </p:nvGrpSpPr>
      <p:grpSpPr>
        <a:xfrm>
          <a:off x="0" y="0"/>
          <a:ext cx="0" cy="0"/>
        </a:xfrm>
      </p:grpSpPr>
      <p:sp>
        <p:nvSpPr>
          <p:cNvPr id="4119" name="Google Shape;4119;p58"/>
          <p:cNvSpPr txBox="1">
            <a:spLocks noGrp="1"/>
          </p:cNvSpPr>
          <p:nvPr>
            <p:ph type="title" idx="4294967295"/>
          </p:nvPr>
        </p:nvSpPr>
        <p:spPr>
          <a:xfrm>
            <a:off x="562424" y="947925"/>
            <a:ext cx="405660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Образовательные иконки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4120" name="Google Shape;4120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Медицинские иконки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4121" name="Google Shape;4121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4122" name="Google Shape;4122;p58"/>
            <p:cNvSpPr/>
            <p:nvPr/>
          </p:nvSpPr>
          <p:spPr>
            <a:xfrm>
              <a:off x="849741" y="1959307"/>
              <a:ext cx="399398" cy="375443"/>
            </a:xfrm>
            <a:custGeom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23" name="Google Shape;4123;p58"/>
            <p:cNvSpPr/>
            <p:nvPr/>
          </p:nvSpPr>
          <p:spPr>
            <a:xfrm>
              <a:off x="986654" y="2041588"/>
              <a:ext cx="180204" cy="177082"/>
            </a:xfrm>
            <a:custGeom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24" name="Google Shape;4124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4125" name="Google Shape;4125;p58"/>
            <p:cNvSpPr/>
            <p:nvPr/>
          </p:nvSpPr>
          <p:spPr>
            <a:xfrm>
              <a:off x="1436861" y="2112975"/>
              <a:ext cx="69444" cy="68902"/>
            </a:xfrm>
            <a:custGeom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26" name="Google Shape;4126;p58"/>
            <p:cNvSpPr/>
            <p:nvPr/>
          </p:nvSpPr>
          <p:spPr>
            <a:xfrm>
              <a:off x="1284212" y="1963766"/>
              <a:ext cx="379489" cy="366046"/>
            </a:xfrm>
            <a:custGeom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27" name="Google Shape;4127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4128" name="Google Shape;4128;p58"/>
            <p:cNvSpPr/>
            <p:nvPr/>
          </p:nvSpPr>
          <p:spPr>
            <a:xfrm>
              <a:off x="3037766" y="1969564"/>
              <a:ext cx="370219" cy="354928"/>
            </a:xfrm>
            <a:custGeom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29" name="Google Shape;4129;p58"/>
            <p:cNvSpPr/>
            <p:nvPr/>
          </p:nvSpPr>
          <p:spPr>
            <a:xfrm>
              <a:off x="3081757" y="2197136"/>
              <a:ext cx="11436" cy="10448"/>
            </a:xfrm>
            <a:custGeom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30" name="Google Shape;4130;p58"/>
            <p:cNvSpPr/>
            <p:nvPr/>
          </p:nvSpPr>
          <p:spPr>
            <a:xfrm>
              <a:off x="3081375" y="2168689"/>
              <a:ext cx="11436" cy="10448"/>
            </a:xfrm>
            <a:custGeom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31" name="Google Shape;4131;p58"/>
            <p:cNvSpPr/>
            <p:nvPr/>
          </p:nvSpPr>
          <p:spPr>
            <a:xfrm>
              <a:off x="3298340" y="2210770"/>
              <a:ext cx="11404" cy="10480"/>
            </a:xfrm>
            <a:custGeom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32" name="Google Shape;4132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4133" name="Google Shape;4133;p58"/>
            <p:cNvSpPr/>
            <p:nvPr/>
          </p:nvSpPr>
          <p:spPr>
            <a:xfrm>
              <a:off x="4037535" y="2176558"/>
              <a:ext cx="196513" cy="145673"/>
            </a:xfrm>
            <a:custGeom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34" name="Google Shape;4134;p58"/>
            <p:cNvSpPr/>
            <p:nvPr/>
          </p:nvSpPr>
          <p:spPr>
            <a:xfrm>
              <a:off x="3982553" y="1971730"/>
              <a:ext cx="304566" cy="272360"/>
            </a:xfrm>
            <a:custGeom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35" name="Google Shape;4135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4136" name="Google Shape;4136;p58"/>
            <p:cNvSpPr/>
            <p:nvPr/>
          </p:nvSpPr>
          <p:spPr>
            <a:xfrm>
              <a:off x="2567841" y="1994124"/>
              <a:ext cx="399812" cy="306477"/>
            </a:xfrm>
            <a:custGeom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37" name="Google Shape;4137;p58"/>
            <p:cNvSpPr/>
            <p:nvPr/>
          </p:nvSpPr>
          <p:spPr>
            <a:xfrm>
              <a:off x="2623237" y="2113963"/>
              <a:ext cx="287523" cy="77025"/>
            </a:xfrm>
            <a:custGeom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38" name="Google Shape;4138;p58"/>
            <p:cNvSpPr/>
            <p:nvPr/>
          </p:nvSpPr>
          <p:spPr>
            <a:xfrm>
              <a:off x="2623237" y="2017251"/>
              <a:ext cx="287523" cy="77025"/>
            </a:xfrm>
            <a:custGeom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39" name="Google Shape;4139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4140" name="Google Shape;4140;p58"/>
            <p:cNvSpPr/>
            <p:nvPr/>
          </p:nvSpPr>
          <p:spPr>
            <a:xfrm>
              <a:off x="2291371" y="2128011"/>
              <a:ext cx="166888" cy="166888"/>
            </a:xfrm>
            <a:custGeom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41" name="Google Shape;4141;p58"/>
            <p:cNvSpPr/>
            <p:nvPr/>
          </p:nvSpPr>
          <p:spPr>
            <a:xfrm>
              <a:off x="2212084" y="1960358"/>
              <a:ext cx="324698" cy="372863"/>
            </a:xfrm>
            <a:custGeom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42" name="Google Shape;4142;p58"/>
            <p:cNvSpPr/>
            <p:nvPr/>
          </p:nvSpPr>
          <p:spPr>
            <a:xfrm>
              <a:off x="2319435" y="2157190"/>
              <a:ext cx="108880" cy="103210"/>
            </a:xfrm>
            <a:custGeom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43" name="Google Shape;4143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4144" name="Google Shape;4144;p58"/>
            <p:cNvSpPr/>
            <p:nvPr/>
          </p:nvSpPr>
          <p:spPr>
            <a:xfrm>
              <a:off x="1805901" y="1960358"/>
              <a:ext cx="284847" cy="373627"/>
            </a:xfrm>
            <a:custGeom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45" name="Google Shape;4145;p58"/>
            <p:cNvSpPr/>
            <p:nvPr/>
          </p:nvSpPr>
          <p:spPr>
            <a:xfrm>
              <a:off x="1841929" y="2295249"/>
              <a:ext cx="165773" cy="13315"/>
            </a:xfrm>
            <a:custGeom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146" name="Google Shape;4146;p58"/>
          <p:cNvSpPr/>
          <p:nvPr/>
        </p:nvSpPr>
        <p:spPr>
          <a:xfrm>
            <a:off x="3505429" y="1980076"/>
            <a:ext cx="342505" cy="334191"/>
          </a:xfrm>
          <a:custGeom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147" name="Google Shape;4147;p58"/>
          <p:cNvSpPr/>
          <p:nvPr/>
        </p:nvSpPr>
        <p:spPr>
          <a:xfrm>
            <a:off x="7100552" y="1984249"/>
            <a:ext cx="368690" cy="334541"/>
          </a:xfrm>
          <a:custGeom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148" name="Google Shape;4148;p58"/>
          <p:cNvSpPr/>
          <p:nvPr/>
        </p:nvSpPr>
        <p:spPr>
          <a:xfrm>
            <a:off x="7955445" y="2011198"/>
            <a:ext cx="383088" cy="286472"/>
          </a:xfrm>
          <a:custGeom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149" name="Google Shape;4149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4150" name="Google Shape;4150;p58"/>
            <p:cNvSpPr/>
            <p:nvPr/>
          </p:nvSpPr>
          <p:spPr>
            <a:xfrm>
              <a:off x="6915475" y="2164007"/>
              <a:ext cx="73967" cy="73999"/>
            </a:xfrm>
            <a:custGeom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1" name="Google Shape;4151;p58"/>
            <p:cNvSpPr/>
            <p:nvPr/>
          </p:nvSpPr>
          <p:spPr>
            <a:xfrm>
              <a:off x="6901427" y="2057070"/>
              <a:ext cx="51605" cy="31154"/>
            </a:xfrm>
            <a:custGeom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2" name="Google Shape;4152;p58"/>
            <p:cNvSpPr/>
            <p:nvPr/>
          </p:nvSpPr>
          <p:spPr>
            <a:xfrm>
              <a:off x="6901809" y="2091983"/>
              <a:ext cx="51605" cy="30358"/>
            </a:xfrm>
            <a:custGeom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3" name="Google Shape;4153;p58"/>
            <p:cNvSpPr/>
            <p:nvPr/>
          </p:nvSpPr>
          <p:spPr>
            <a:xfrm>
              <a:off x="6901809" y="2126099"/>
              <a:ext cx="51605" cy="30772"/>
            </a:xfrm>
            <a:custGeom>
              <a:rect l="l" t="t" r="r" b="b"/>
              <a:pathLst>
                <a:path w="1620" h="964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4" name="Google Shape;4154;p58"/>
            <p:cNvSpPr/>
            <p:nvPr/>
          </p:nvSpPr>
          <p:spPr>
            <a:xfrm>
              <a:off x="6959849" y="2057452"/>
              <a:ext cx="43641" cy="99419"/>
            </a:xfrm>
            <a:custGeom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5" name="Google Shape;4155;p58"/>
            <p:cNvSpPr/>
            <p:nvPr/>
          </p:nvSpPr>
          <p:spPr>
            <a:xfrm>
              <a:off x="6835805" y="2075291"/>
              <a:ext cx="29243" cy="10257"/>
            </a:xfrm>
            <a:custGeom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6" name="Google Shape;4156;p58"/>
            <p:cNvSpPr/>
            <p:nvPr/>
          </p:nvSpPr>
          <p:spPr>
            <a:xfrm>
              <a:off x="6700422" y="2074908"/>
              <a:ext cx="11022" cy="10257"/>
            </a:xfrm>
            <a:custGeom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7" name="Google Shape;4157;p58"/>
            <p:cNvSpPr/>
            <p:nvPr/>
          </p:nvSpPr>
          <p:spPr>
            <a:xfrm>
              <a:off x="6706092" y="2098417"/>
              <a:ext cx="151375" cy="89162"/>
            </a:xfrm>
            <a:custGeom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8" name="Google Shape;4158;p58"/>
            <p:cNvSpPr/>
            <p:nvPr/>
          </p:nvSpPr>
          <p:spPr>
            <a:xfrm>
              <a:off x="6656812" y="2029388"/>
              <a:ext cx="368690" cy="245793"/>
            </a:xfrm>
            <a:custGeom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59" name="Google Shape;4159;p58"/>
            <p:cNvSpPr/>
            <p:nvPr/>
          </p:nvSpPr>
          <p:spPr>
            <a:xfrm>
              <a:off x="6681818" y="2057070"/>
              <a:ext cx="199540" cy="172622"/>
            </a:xfrm>
            <a:custGeom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60" name="Google Shape;4160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4161" name="Google Shape;4161;p58"/>
            <p:cNvSpPr/>
            <p:nvPr/>
          </p:nvSpPr>
          <p:spPr>
            <a:xfrm>
              <a:off x="4869651" y="2012218"/>
              <a:ext cx="376654" cy="281566"/>
            </a:xfrm>
            <a:custGeom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62" name="Google Shape;4162;p58"/>
            <p:cNvSpPr/>
            <p:nvPr/>
          </p:nvSpPr>
          <p:spPr>
            <a:xfrm>
              <a:off x="5073332" y="2140402"/>
              <a:ext cx="44788" cy="20260"/>
            </a:xfrm>
            <a:custGeom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63" name="Google Shape;4163;p58"/>
            <p:cNvSpPr/>
            <p:nvPr/>
          </p:nvSpPr>
          <p:spPr>
            <a:xfrm>
              <a:off x="5048294" y="2037988"/>
              <a:ext cx="73617" cy="43705"/>
            </a:xfrm>
            <a:custGeom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64" name="Google Shape;4164;p58"/>
            <p:cNvSpPr/>
            <p:nvPr/>
          </p:nvSpPr>
          <p:spPr>
            <a:xfrm>
              <a:off x="5026314" y="2238484"/>
              <a:ext cx="59187" cy="30645"/>
            </a:xfrm>
            <a:custGeom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65" name="Google Shape;4165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4166" name="Google Shape;4166;p58"/>
            <p:cNvSpPr/>
            <p:nvPr/>
          </p:nvSpPr>
          <p:spPr>
            <a:xfrm>
              <a:off x="5483720" y="2123073"/>
              <a:ext cx="47814" cy="73617"/>
            </a:xfrm>
            <a:custGeom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67" name="Google Shape;4167;p58"/>
            <p:cNvSpPr/>
            <p:nvPr/>
          </p:nvSpPr>
          <p:spPr>
            <a:xfrm>
              <a:off x="5306224" y="2012313"/>
              <a:ext cx="367925" cy="281694"/>
            </a:xfrm>
            <a:custGeom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168" name="Google Shape;4168;p58"/>
          <p:cNvSpPr/>
          <p:nvPr/>
        </p:nvSpPr>
        <p:spPr>
          <a:xfrm>
            <a:off x="5754137" y="2005815"/>
            <a:ext cx="370569" cy="293958"/>
          </a:xfrm>
          <a:custGeom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169" name="Google Shape;4169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4170" name="Google Shape;4170;p58"/>
            <p:cNvSpPr/>
            <p:nvPr/>
          </p:nvSpPr>
          <p:spPr>
            <a:xfrm>
              <a:off x="6267289" y="2161012"/>
              <a:ext cx="67533" cy="67150"/>
            </a:xfrm>
            <a:custGeom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1" name="Google Shape;4171;p58"/>
            <p:cNvSpPr/>
            <p:nvPr/>
          </p:nvSpPr>
          <p:spPr>
            <a:xfrm>
              <a:off x="6235052" y="2128393"/>
              <a:ext cx="132007" cy="131625"/>
            </a:xfrm>
            <a:custGeom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2" name="Google Shape;4172;p58"/>
            <p:cNvSpPr/>
            <p:nvPr/>
          </p:nvSpPr>
          <p:spPr>
            <a:xfrm>
              <a:off x="6195998" y="1983102"/>
              <a:ext cx="368308" cy="338746"/>
            </a:xfrm>
            <a:custGeom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73" name="Google Shape;4173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4174" name="Google Shape;4174;p58"/>
            <p:cNvSpPr/>
            <p:nvPr/>
          </p:nvSpPr>
          <p:spPr>
            <a:xfrm>
              <a:off x="7542413" y="2281615"/>
              <a:ext cx="368308" cy="10257"/>
            </a:xfrm>
            <a:custGeom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5" name="Google Shape;4175;p58"/>
            <p:cNvSpPr/>
            <p:nvPr/>
          </p:nvSpPr>
          <p:spPr>
            <a:xfrm>
              <a:off x="7542031" y="2117753"/>
              <a:ext cx="369072" cy="108753"/>
            </a:xfrm>
            <a:custGeom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6" name="Google Shape;4176;p58"/>
            <p:cNvSpPr/>
            <p:nvPr/>
          </p:nvSpPr>
          <p:spPr>
            <a:xfrm>
              <a:off x="7636099" y="2216376"/>
              <a:ext cx="18986" cy="18986"/>
            </a:xfrm>
            <a:custGeom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7" name="Google Shape;4177;p58"/>
            <p:cNvSpPr/>
            <p:nvPr/>
          </p:nvSpPr>
          <p:spPr>
            <a:xfrm>
              <a:off x="7559105" y="2240268"/>
              <a:ext cx="18986" cy="18986"/>
            </a:xfrm>
            <a:custGeom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8" name="Google Shape;4178;p58"/>
            <p:cNvSpPr/>
            <p:nvPr/>
          </p:nvSpPr>
          <p:spPr>
            <a:xfrm>
              <a:off x="7582614" y="2194365"/>
              <a:ext cx="18986" cy="19017"/>
            </a:xfrm>
            <a:custGeom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79" name="Google Shape;4179;p58"/>
            <p:cNvSpPr/>
            <p:nvPr/>
          </p:nvSpPr>
          <p:spPr>
            <a:xfrm>
              <a:off x="7798400" y="2216376"/>
              <a:ext cx="19017" cy="18986"/>
            </a:xfrm>
            <a:custGeom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80" name="Google Shape;4180;p58"/>
            <p:cNvSpPr/>
            <p:nvPr/>
          </p:nvSpPr>
          <p:spPr>
            <a:xfrm>
              <a:off x="7875043" y="2240268"/>
              <a:ext cx="18986" cy="18986"/>
            </a:xfrm>
            <a:custGeom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81" name="Google Shape;4181;p58"/>
            <p:cNvSpPr/>
            <p:nvPr/>
          </p:nvSpPr>
          <p:spPr>
            <a:xfrm>
              <a:off x="7851502" y="2194365"/>
              <a:ext cx="19017" cy="19017"/>
            </a:xfrm>
            <a:custGeom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82" name="Google Shape;4182;p58"/>
            <p:cNvSpPr/>
            <p:nvPr/>
          </p:nvSpPr>
          <p:spPr>
            <a:xfrm>
              <a:off x="7680090" y="2011835"/>
              <a:ext cx="106205" cy="189028"/>
            </a:xfrm>
            <a:custGeom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183" name="Google Shape;4183;p58"/>
          <p:cNvSpPr/>
          <p:nvPr/>
        </p:nvSpPr>
        <p:spPr>
          <a:xfrm>
            <a:off x="2160129" y="1516235"/>
            <a:ext cx="399780" cy="341740"/>
          </a:xfrm>
          <a:custGeom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184" name="Google Shape;4184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4185" name="Google Shape;4185;p58"/>
            <p:cNvSpPr/>
            <p:nvPr/>
          </p:nvSpPr>
          <p:spPr>
            <a:xfrm>
              <a:off x="1297654" y="1504481"/>
              <a:ext cx="349354" cy="362223"/>
            </a:xfrm>
            <a:custGeom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86" name="Google Shape;4186;p58"/>
            <p:cNvSpPr/>
            <p:nvPr/>
          </p:nvSpPr>
          <p:spPr>
            <a:xfrm>
              <a:off x="1354930" y="1618713"/>
              <a:ext cx="224960" cy="206516"/>
            </a:xfrm>
            <a:custGeom>
              <a:rect l="l" t="t" r="r" b="b"/>
              <a:pathLst>
                <a:path w="7061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87" name="Google Shape;4187;p58"/>
            <p:cNvSpPr/>
            <p:nvPr/>
          </p:nvSpPr>
          <p:spPr>
            <a:xfrm>
              <a:off x="1453553" y="1643305"/>
              <a:ext cx="73235" cy="141436"/>
            </a:xfrm>
            <a:custGeom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188" name="Google Shape;4188;p58"/>
          <p:cNvSpPr/>
          <p:nvPr/>
        </p:nvSpPr>
        <p:spPr>
          <a:xfrm>
            <a:off x="3945378" y="1530729"/>
            <a:ext cx="381209" cy="312466"/>
          </a:xfrm>
          <a:custGeom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189" name="Google Shape;4189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4190" name="Google Shape;4190;p58"/>
            <p:cNvSpPr/>
            <p:nvPr/>
          </p:nvSpPr>
          <p:spPr>
            <a:xfrm>
              <a:off x="852385" y="1510916"/>
              <a:ext cx="353145" cy="187785"/>
            </a:xfrm>
            <a:custGeom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91" name="Google Shape;4191;p58"/>
            <p:cNvSpPr/>
            <p:nvPr/>
          </p:nvSpPr>
          <p:spPr>
            <a:xfrm>
              <a:off x="852385" y="1609921"/>
              <a:ext cx="353145" cy="252992"/>
            </a:xfrm>
            <a:custGeom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92" name="Google Shape;4192;p58"/>
            <p:cNvSpPr/>
            <p:nvPr/>
          </p:nvSpPr>
          <p:spPr>
            <a:xfrm>
              <a:off x="928264" y="1584501"/>
              <a:ext cx="198775" cy="140735"/>
            </a:xfrm>
            <a:custGeom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193" name="Google Shape;4193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4194" name="Google Shape;4194;p58"/>
            <p:cNvSpPr/>
            <p:nvPr/>
          </p:nvSpPr>
          <p:spPr>
            <a:xfrm>
              <a:off x="1854448" y="1647096"/>
              <a:ext cx="22012" cy="21630"/>
            </a:xfrm>
            <a:custGeom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95" name="Google Shape;4195;p58"/>
            <p:cNvSpPr/>
            <p:nvPr/>
          </p:nvSpPr>
          <p:spPr>
            <a:xfrm>
              <a:off x="1906021" y="1647096"/>
              <a:ext cx="21661" cy="21630"/>
            </a:xfrm>
            <a:custGeom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96" name="Google Shape;4196;p58"/>
            <p:cNvSpPr/>
            <p:nvPr/>
          </p:nvSpPr>
          <p:spPr>
            <a:xfrm>
              <a:off x="1956830" y="1647096"/>
              <a:ext cx="22044" cy="21630"/>
            </a:xfrm>
            <a:custGeom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197" name="Google Shape;4197;p58"/>
            <p:cNvSpPr/>
            <p:nvPr/>
          </p:nvSpPr>
          <p:spPr>
            <a:xfrm>
              <a:off x="1745217" y="1515471"/>
              <a:ext cx="343269" cy="342505"/>
            </a:xfrm>
            <a:custGeom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198" name="Google Shape;4198;p58"/>
          <p:cNvSpPr/>
          <p:nvPr/>
        </p:nvSpPr>
        <p:spPr>
          <a:xfrm>
            <a:off x="3509220" y="1505437"/>
            <a:ext cx="365632" cy="363561"/>
          </a:xfrm>
          <a:custGeom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199" name="Google Shape;4199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4200" name="Google Shape;4200;p58"/>
            <p:cNvSpPr/>
            <p:nvPr/>
          </p:nvSpPr>
          <p:spPr>
            <a:xfrm>
              <a:off x="3042703" y="1529137"/>
              <a:ext cx="411535" cy="315587"/>
            </a:xfrm>
            <a:custGeom>
              <a:rect l="l" t="t" r="r" b="b"/>
              <a:pathLst>
                <a:path w="12918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1" name="Google Shape;4201;p58"/>
            <p:cNvSpPr/>
            <p:nvPr/>
          </p:nvSpPr>
          <p:spPr>
            <a:xfrm>
              <a:off x="3077967" y="1557965"/>
              <a:ext cx="12169" cy="12551"/>
            </a:xfrm>
            <a:custGeom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2" name="Google Shape;4202;p58"/>
            <p:cNvSpPr/>
            <p:nvPr/>
          </p:nvSpPr>
          <p:spPr>
            <a:xfrm>
              <a:off x="3099978" y="1557965"/>
              <a:ext cx="12551" cy="12551"/>
            </a:xfrm>
            <a:custGeom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3" name="Google Shape;4203;p58"/>
            <p:cNvSpPr/>
            <p:nvPr/>
          </p:nvSpPr>
          <p:spPr>
            <a:xfrm>
              <a:off x="3122341" y="1557965"/>
              <a:ext cx="12551" cy="12551"/>
            </a:xfrm>
            <a:custGeom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4" name="Google Shape;4204;p58"/>
            <p:cNvSpPr/>
            <p:nvPr/>
          </p:nvSpPr>
          <p:spPr>
            <a:xfrm>
              <a:off x="3342331" y="1557965"/>
              <a:ext cx="79669" cy="12551"/>
            </a:xfrm>
            <a:custGeom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5" name="Google Shape;4205;p58"/>
            <p:cNvSpPr/>
            <p:nvPr/>
          </p:nvSpPr>
          <p:spPr>
            <a:xfrm>
              <a:off x="3306303" y="1557965"/>
              <a:ext cx="26949" cy="12551"/>
            </a:xfrm>
            <a:custGeom>
              <a:rect l="l" t="t" r="r" b="b"/>
              <a:pathLst>
                <a:path w="845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6" name="Google Shape;4206;p58"/>
            <p:cNvSpPr/>
            <p:nvPr/>
          </p:nvSpPr>
          <p:spPr>
            <a:xfrm>
              <a:off x="3165217" y="1622822"/>
              <a:ext cx="166888" cy="121750"/>
            </a:xfrm>
            <a:custGeom>
              <a:rect l="l" t="t" r="r" b="b"/>
              <a:pathLst>
                <a:path w="5239" h="3821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7" name="Google Shape;4207;p58"/>
            <p:cNvSpPr/>
            <p:nvPr/>
          </p:nvSpPr>
          <p:spPr>
            <a:xfrm>
              <a:off x="3222843" y="1657226"/>
              <a:ext cx="54281" cy="53612"/>
            </a:xfrm>
            <a:custGeom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8" name="Google Shape;4208;p58"/>
            <p:cNvSpPr/>
            <p:nvPr/>
          </p:nvSpPr>
          <p:spPr>
            <a:xfrm>
              <a:off x="3087459" y="1800700"/>
              <a:ext cx="160454" cy="12519"/>
            </a:xfrm>
            <a:custGeom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09" name="Google Shape;4209;p58"/>
            <p:cNvSpPr/>
            <p:nvPr/>
          </p:nvSpPr>
          <p:spPr>
            <a:xfrm>
              <a:off x="3368866" y="1800318"/>
              <a:ext cx="43673" cy="12169"/>
            </a:xfrm>
            <a:custGeom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10" name="Google Shape;4210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4211" name="Google Shape;4211;p58"/>
            <p:cNvSpPr/>
            <p:nvPr/>
          </p:nvSpPr>
          <p:spPr>
            <a:xfrm>
              <a:off x="2835614" y="1818507"/>
              <a:ext cx="10289" cy="10671"/>
            </a:xfrm>
            <a:custGeom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12" name="Google Shape;4212;p58"/>
            <p:cNvSpPr/>
            <p:nvPr/>
          </p:nvSpPr>
          <p:spPr>
            <a:xfrm>
              <a:off x="2629289" y="1544682"/>
              <a:ext cx="318614" cy="284497"/>
            </a:xfrm>
            <a:custGeom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13" name="Google Shape;4213;p58"/>
            <p:cNvSpPr/>
            <p:nvPr/>
          </p:nvSpPr>
          <p:spPr>
            <a:xfrm>
              <a:off x="2876962" y="1818507"/>
              <a:ext cx="30740" cy="10671"/>
            </a:xfrm>
            <a:custGeom>
              <a:rect l="l" t="t" r="r" b="b"/>
              <a:pathLst>
                <a:path w="964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14" name="Google Shape;4214;p58"/>
            <p:cNvSpPr/>
            <p:nvPr/>
          </p:nvSpPr>
          <p:spPr>
            <a:xfrm>
              <a:off x="2969118" y="1818507"/>
              <a:ext cx="10671" cy="10671"/>
            </a:xfrm>
            <a:custGeom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15" name="Google Shape;4215;p58"/>
            <p:cNvSpPr/>
            <p:nvPr/>
          </p:nvSpPr>
          <p:spPr>
            <a:xfrm>
              <a:off x="2916780" y="1818507"/>
              <a:ext cx="34563" cy="10671"/>
            </a:xfrm>
            <a:custGeom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16" name="Google Shape;4216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4217" name="Google Shape;4217;p58"/>
            <p:cNvSpPr/>
            <p:nvPr/>
          </p:nvSpPr>
          <p:spPr>
            <a:xfrm>
              <a:off x="5305077" y="1502633"/>
              <a:ext cx="261338" cy="365218"/>
            </a:xfrm>
            <a:custGeom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18" name="Google Shape;4218;p58"/>
            <p:cNvSpPr/>
            <p:nvPr/>
          </p:nvSpPr>
          <p:spPr>
            <a:xfrm>
              <a:off x="5495092" y="1503111"/>
              <a:ext cx="177878" cy="233147"/>
            </a:xfrm>
            <a:custGeom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19" name="Google Shape;4219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4220" name="Google Shape;4220;p58"/>
            <p:cNvSpPr/>
            <p:nvPr/>
          </p:nvSpPr>
          <p:spPr>
            <a:xfrm>
              <a:off x="7328698" y="1501041"/>
              <a:ext cx="139780" cy="97126"/>
            </a:xfrm>
            <a:custGeom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1" name="Google Shape;4221;p58"/>
            <p:cNvSpPr/>
            <p:nvPr/>
          </p:nvSpPr>
          <p:spPr>
            <a:xfrm>
              <a:off x="7100170" y="1500117"/>
              <a:ext cx="192691" cy="307942"/>
            </a:xfrm>
            <a:custGeom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2" name="Google Shape;4222;p58"/>
            <p:cNvSpPr/>
            <p:nvPr/>
          </p:nvSpPr>
          <p:spPr>
            <a:xfrm>
              <a:off x="7160089" y="1766170"/>
              <a:ext cx="19017" cy="18986"/>
            </a:xfrm>
            <a:custGeom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3" name="Google Shape;4223;p58"/>
            <p:cNvSpPr/>
            <p:nvPr/>
          </p:nvSpPr>
          <p:spPr>
            <a:xfrm>
              <a:off x="7295505" y="1540031"/>
              <a:ext cx="18986" cy="19081"/>
            </a:xfrm>
            <a:custGeom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4" name="Google Shape;4224;p58"/>
            <p:cNvSpPr/>
            <p:nvPr/>
          </p:nvSpPr>
          <p:spPr>
            <a:xfrm>
              <a:off x="7337968" y="1631519"/>
              <a:ext cx="19017" cy="19017"/>
            </a:xfrm>
            <a:custGeom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5" name="Google Shape;4225;p58"/>
            <p:cNvSpPr/>
            <p:nvPr/>
          </p:nvSpPr>
          <p:spPr>
            <a:xfrm>
              <a:off x="7275404" y="1612947"/>
              <a:ext cx="18986" cy="18986"/>
            </a:xfrm>
            <a:custGeom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6" name="Google Shape;4226;p58"/>
            <p:cNvSpPr/>
            <p:nvPr/>
          </p:nvSpPr>
          <p:spPr>
            <a:xfrm>
              <a:off x="7248837" y="1688029"/>
              <a:ext cx="19017" cy="19017"/>
            </a:xfrm>
            <a:custGeom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7" name="Google Shape;4227;p58"/>
            <p:cNvSpPr/>
            <p:nvPr/>
          </p:nvSpPr>
          <p:spPr>
            <a:xfrm>
              <a:off x="7413464" y="1587527"/>
              <a:ext cx="18986" cy="19017"/>
            </a:xfrm>
            <a:custGeom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8" name="Google Shape;4228;p58"/>
            <p:cNvSpPr/>
            <p:nvPr/>
          </p:nvSpPr>
          <p:spPr>
            <a:xfrm>
              <a:off x="7114218" y="1832906"/>
              <a:ext cx="18986" cy="19017"/>
            </a:xfrm>
            <a:custGeom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29" name="Google Shape;4229;p58"/>
            <p:cNvSpPr/>
            <p:nvPr/>
          </p:nvSpPr>
          <p:spPr>
            <a:xfrm>
              <a:off x="7128999" y="1785506"/>
              <a:ext cx="18986" cy="19017"/>
            </a:xfrm>
            <a:custGeom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0" name="Google Shape;4230;p58"/>
            <p:cNvSpPr/>
            <p:nvPr/>
          </p:nvSpPr>
          <p:spPr>
            <a:xfrm>
              <a:off x="7148335" y="1815481"/>
              <a:ext cx="18986" cy="18986"/>
            </a:xfrm>
            <a:custGeom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1" name="Google Shape;4231;p58"/>
            <p:cNvSpPr/>
            <p:nvPr/>
          </p:nvSpPr>
          <p:spPr>
            <a:xfrm>
              <a:off x="7158592" y="1661494"/>
              <a:ext cx="208236" cy="205656"/>
            </a:xfrm>
            <a:custGeom>
              <a:rect l="l" t="t" r="r" b="b"/>
              <a:pathLst>
                <a:path w="6537" h="6455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2" name="Google Shape;4232;p58"/>
            <p:cNvSpPr/>
            <p:nvPr/>
          </p:nvSpPr>
          <p:spPr>
            <a:xfrm>
              <a:off x="7374696" y="1635660"/>
              <a:ext cx="93781" cy="28478"/>
            </a:xfrm>
            <a:custGeom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233" name="Google Shape;4233;p58"/>
          <p:cNvSpPr/>
          <p:nvPr/>
        </p:nvSpPr>
        <p:spPr>
          <a:xfrm>
            <a:off x="7539642" y="1500180"/>
            <a:ext cx="372958" cy="366747"/>
          </a:xfrm>
          <a:custGeom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234" name="Google Shape;4234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4235" name="Google Shape;4235;p58"/>
            <p:cNvSpPr/>
            <p:nvPr/>
          </p:nvSpPr>
          <p:spPr>
            <a:xfrm>
              <a:off x="6649231" y="1500021"/>
              <a:ext cx="390287" cy="367065"/>
            </a:xfrm>
            <a:custGeom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6" name="Google Shape;4236;p58"/>
            <p:cNvSpPr/>
            <p:nvPr/>
          </p:nvSpPr>
          <p:spPr>
            <a:xfrm>
              <a:off x="6759194" y="1602435"/>
              <a:ext cx="161983" cy="161409"/>
            </a:xfrm>
            <a:custGeom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7" name="Google Shape;4237;p58"/>
            <p:cNvSpPr/>
            <p:nvPr/>
          </p:nvSpPr>
          <p:spPr>
            <a:xfrm>
              <a:off x="6718229" y="1625179"/>
              <a:ext cx="15227" cy="14239"/>
            </a:xfrm>
            <a:custGeom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8" name="Google Shape;4238;p58"/>
            <p:cNvSpPr/>
            <p:nvPr/>
          </p:nvSpPr>
          <p:spPr>
            <a:xfrm>
              <a:off x="6712176" y="1588005"/>
              <a:ext cx="16533" cy="14048"/>
            </a:xfrm>
            <a:custGeom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39" name="Google Shape;4239;p58"/>
            <p:cNvSpPr/>
            <p:nvPr/>
          </p:nvSpPr>
          <p:spPr>
            <a:xfrm>
              <a:off x="6744796" y="1555003"/>
              <a:ext cx="16628" cy="14367"/>
            </a:xfrm>
            <a:custGeom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0" name="Google Shape;4240;p58"/>
            <p:cNvSpPr/>
            <p:nvPr/>
          </p:nvSpPr>
          <p:spPr>
            <a:xfrm>
              <a:off x="6750115" y="1593707"/>
              <a:ext cx="15577" cy="13952"/>
            </a:xfrm>
            <a:custGeom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1" name="Google Shape;4241;p58"/>
            <p:cNvSpPr/>
            <p:nvPr/>
          </p:nvSpPr>
          <p:spPr>
            <a:xfrm>
              <a:off x="6782353" y="1561852"/>
              <a:ext cx="16692" cy="14335"/>
            </a:xfrm>
            <a:custGeom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2" name="Google Shape;4242;p58"/>
            <p:cNvSpPr/>
            <p:nvPr/>
          </p:nvSpPr>
          <p:spPr>
            <a:xfrm>
              <a:off x="6884735" y="1791686"/>
              <a:ext cx="15227" cy="14239"/>
            </a:xfrm>
            <a:custGeom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3" name="Google Shape;4243;p58"/>
            <p:cNvSpPr/>
            <p:nvPr/>
          </p:nvSpPr>
          <p:spPr>
            <a:xfrm>
              <a:off x="6922292" y="1797738"/>
              <a:ext cx="15195" cy="14271"/>
            </a:xfrm>
            <a:custGeom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4" name="Google Shape;4244;p58"/>
            <p:cNvSpPr/>
            <p:nvPr/>
          </p:nvSpPr>
          <p:spPr>
            <a:xfrm>
              <a:off x="6954911" y="1765118"/>
              <a:ext cx="15195" cy="14271"/>
            </a:xfrm>
            <a:custGeom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5" name="Google Shape;4245;p58"/>
            <p:cNvSpPr/>
            <p:nvPr/>
          </p:nvSpPr>
          <p:spPr>
            <a:xfrm>
              <a:off x="6916590" y="1759831"/>
              <a:ext cx="16724" cy="14335"/>
            </a:xfrm>
            <a:custGeom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6" name="Google Shape;4246;p58"/>
            <p:cNvSpPr/>
            <p:nvPr/>
          </p:nvSpPr>
          <p:spPr>
            <a:xfrm>
              <a:off x="6948477" y="1727593"/>
              <a:ext cx="16979" cy="14367"/>
            </a:xfrm>
            <a:custGeom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47" name="Google Shape;4247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4248" name="Google Shape;4248;p58"/>
            <p:cNvSpPr/>
            <p:nvPr/>
          </p:nvSpPr>
          <p:spPr>
            <a:xfrm>
              <a:off x="5746938" y="1543503"/>
              <a:ext cx="186256" cy="279591"/>
            </a:xfrm>
            <a:custGeom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49" name="Google Shape;4249;p58"/>
            <p:cNvSpPr/>
            <p:nvPr/>
          </p:nvSpPr>
          <p:spPr>
            <a:xfrm>
              <a:off x="5949090" y="1543949"/>
              <a:ext cx="185109" cy="279910"/>
            </a:xfrm>
            <a:custGeom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4251" name="Google Shape;4251;p58"/>
            <p:cNvSpPr/>
            <p:nvPr/>
          </p:nvSpPr>
          <p:spPr>
            <a:xfrm>
              <a:off x="6285478" y="1697140"/>
              <a:ext cx="193870" cy="145673"/>
            </a:xfrm>
            <a:custGeom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52" name="Google Shape;4252;p58"/>
            <p:cNvSpPr/>
            <p:nvPr/>
          </p:nvSpPr>
          <p:spPr>
            <a:xfrm>
              <a:off x="6391301" y="1525346"/>
              <a:ext cx="174502" cy="317467"/>
            </a:xfrm>
            <a:custGeom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53" name="Google Shape;4253;p58"/>
            <p:cNvSpPr/>
            <p:nvPr/>
          </p:nvSpPr>
          <p:spPr>
            <a:xfrm>
              <a:off x="6196730" y="1525346"/>
              <a:ext cx="172622" cy="317467"/>
            </a:xfrm>
            <a:custGeom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54" name="Google Shape;4254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4255" name="Google Shape;4255;p58"/>
            <p:cNvSpPr/>
            <p:nvPr/>
          </p:nvSpPr>
          <p:spPr>
            <a:xfrm>
              <a:off x="4961075" y="1766934"/>
              <a:ext cx="44024" cy="74732"/>
            </a:xfrm>
            <a:custGeom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56" name="Google Shape;4256;p58"/>
            <p:cNvSpPr/>
            <p:nvPr/>
          </p:nvSpPr>
          <p:spPr>
            <a:xfrm>
              <a:off x="5009240" y="1623937"/>
              <a:ext cx="37207" cy="36824"/>
            </a:xfrm>
            <a:custGeom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57" name="Google Shape;4257;p58"/>
            <p:cNvSpPr/>
            <p:nvPr/>
          </p:nvSpPr>
          <p:spPr>
            <a:xfrm>
              <a:off x="5110125" y="1785123"/>
              <a:ext cx="50458" cy="50108"/>
            </a:xfrm>
            <a:custGeom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58" name="Google Shape;4258;p58"/>
            <p:cNvSpPr/>
            <p:nvPr/>
          </p:nvSpPr>
          <p:spPr>
            <a:xfrm>
              <a:off x="4940592" y="1500690"/>
              <a:ext cx="246558" cy="367161"/>
            </a:xfrm>
            <a:custGeom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59" name="Google Shape;4259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4260" name="Google Shape;4260;p58"/>
            <p:cNvSpPr/>
            <p:nvPr/>
          </p:nvSpPr>
          <p:spPr>
            <a:xfrm>
              <a:off x="7964906" y="1501359"/>
              <a:ext cx="377099" cy="365600"/>
            </a:xfrm>
            <a:custGeom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61" name="Google Shape;4261;p58"/>
            <p:cNvSpPr/>
            <p:nvPr/>
          </p:nvSpPr>
          <p:spPr>
            <a:xfrm>
              <a:off x="7965288" y="1499894"/>
              <a:ext cx="202948" cy="193870"/>
            </a:xfrm>
            <a:custGeom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62" name="Google Shape;4262;p58"/>
            <p:cNvSpPr/>
            <p:nvPr/>
          </p:nvSpPr>
          <p:spPr>
            <a:xfrm>
              <a:off x="8137879" y="1673440"/>
              <a:ext cx="207886" cy="194029"/>
            </a:xfrm>
            <a:custGeom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63" name="Google Shape;4263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4264" name="Google Shape;4264;p58"/>
            <p:cNvSpPr/>
            <p:nvPr/>
          </p:nvSpPr>
          <p:spPr>
            <a:xfrm>
              <a:off x="2273915" y="3452414"/>
              <a:ext cx="166920" cy="166920"/>
            </a:xfrm>
            <a:custGeom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65" name="Google Shape;4265;p58"/>
            <p:cNvSpPr/>
            <p:nvPr/>
          </p:nvSpPr>
          <p:spPr>
            <a:xfrm>
              <a:off x="2174559" y="3356116"/>
              <a:ext cx="364135" cy="359930"/>
            </a:xfrm>
            <a:custGeom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4267" name="Google Shape;4267;p58"/>
            <p:cNvSpPr/>
            <p:nvPr/>
          </p:nvSpPr>
          <p:spPr>
            <a:xfrm>
              <a:off x="1812336" y="3533963"/>
              <a:ext cx="41762" cy="41762"/>
            </a:xfrm>
            <a:custGeom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68" name="Google Shape;4268;p58"/>
            <p:cNvSpPr/>
            <p:nvPr/>
          </p:nvSpPr>
          <p:spPr>
            <a:xfrm>
              <a:off x="1731934" y="3355639"/>
              <a:ext cx="368371" cy="361554"/>
            </a:xfrm>
            <a:custGeom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69" name="Google Shape;4269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4270" name="Google Shape;4270;p58"/>
            <p:cNvSpPr/>
            <p:nvPr/>
          </p:nvSpPr>
          <p:spPr>
            <a:xfrm>
              <a:off x="3990517" y="3354173"/>
              <a:ext cx="279559" cy="363402"/>
            </a:xfrm>
            <a:custGeom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71" name="Google Shape;4271;p58"/>
            <p:cNvSpPr/>
            <p:nvPr/>
          </p:nvSpPr>
          <p:spPr>
            <a:xfrm>
              <a:off x="4102009" y="3418680"/>
              <a:ext cx="36824" cy="37175"/>
            </a:xfrm>
            <a:custGeom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72" name="Google Shape;4272;p58"/>
            <p:cNvSpPr/>
            <p:nvPr/>
          </p:nvSpPr>
          <p:spPr>
            <a:xfrm>
              <a:off x="4083820" y="3615129"/>
              <a:ext cx="37175" cy="36824"/>
            </a:xfrm>
            <a:custGeom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4274" name="Google Shape;4274;p58"/>
            <p:cNvSpPr/>
            <p:nvPr/>
          </p:nvSpPr>
          <p:spPr>
            <a:xfrm>
              <a:off x="3557767" y="3444833"/>
              <a:ext cx="113818" cy="113818"/>
            </a:xfrm>
            <a:custGeom>
              <a:rect l="l" t="t" r="r" b="b"/>
              <a:pathLst>
                <a:path w="3572" h="3572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75" name="Google Shape;4275;p58"/>
            <p:cNvSpPr/>
            <p:nvPr/>
          </p:nvSpPr>
          <p:spPr>
            <a:xfrm>
              <a:off x="3706434" y="3518418"/>
              <a:ext cx="62595" cy="62595"/>
            </a:xfrm>
            <a:custGeom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76" name="Google Shape;4276;p58"/>
            <p:cNvSpPr/>
            <p:nvPr/>
          </p:nvSpPr>
          <p:spPr>
            <a:xfrm>
              <a:off x="3780019" y="3518418"/>
              <a:ext cx="62595" cy="62595"/>
            </a:xfrm>
            <a:custGeom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77" name="Google Shape;4277;p58"/>
            <p:cNvSpPr/>
            <p:nvPr/>
          </p:nvSpPr>
          <p:spPr>
            <a:xfrm>
              <a:off x="3497847" y="3417374"/>
              <a:ext cx="379680" cy="237606"/>
            </a:xfrm>
            <a:custGeom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78" name="Google Shape;4278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4279" name="Google Shape;4279;p58"/>
            <p:cNvSpPr/>
            <p:nvPr/>
          </p:nvSpPr>
          <p:spPr>
            <a:xfrm>
              <a:off x="2612597" y="3367075"/>
              <a:ext cx="376271" cy="337982"/>
            </a:xfrm>
            <a:custGeom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0" name="Google Shape;4280;p58"/>
            <p:cNvSpPr/>
            <p:nvPr/>
          </p:nvSpPr>
          <p:spPr>
            <a:xfrm>
              <a:off x="2784805" y="3588212"/>
              <a:ext cx="31505" cy="47432"/>
            </a:xfrm>
            <a:custGeom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81" name="Google Shape;4281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4282" name="Google Shape;4282;p58"/>
            <p:cNvSpPr/>
            <p:nvPr/>
          </p:nvSpPr>
          <p:spPr>
            <a:xfrm>
              <a:off x="3157636" y="3408390"/>
              <a:ext cx="12519" cy="11054"/>
            </a:xfrm>
            <a:custGeom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3" name="Google Shape;4283;p58"/>
            <p:cNvSpPr/>
            <p:nvPr/>
          </p:nvSpPr>
          <p:spPr>
            <a:xfrm>
              <a:off x="3072679" y="3696678"/>
              <a:ext cx="11404" cy="10257"/>
            </a:xfrm>
            <a:custGeom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4" name="Google Shape;4284;p58"/>
            <p:cNvSpPr/>
            <p:nvPr/>
          </p:nvSpPr>
          <p:spPr>
            <a:xfrm>
              <a:off x="3231571" y="3530937"/>
              <a:ext cx="11404" cy="10640"/>
            </a:xfrm>
            <a:custGeom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5" name="Google Shape;4285;p58"/>
            <p:cNvSpPr/>
            <p:nvPr/>
          </p:nvSpPr>
          <p:spPr>
            <a:xfrm>
              <a:off x="3317293" y="3653005"/>
              <a:ext cx="12933" cy="10703"/>
            </a:xfrm>
            <a:custGeom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6" name="Google Shape;4286;p58"/>
            <p:cNvSpPr/>
            <p:nvPr/>
          </p:nvSpPr>
          <p:spPr>
            <a:xfrm>
              <a:off x="3071914" y="3364431"/>
              <a:ext cx="343652" cy="342505"/>
            </a:xfrm>
            <a:custGeom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87" name="Google Shape;4287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4288" name="Google Shape;4288;p58"/>
            <p:cNvSpPr/>
            <p:nvPr/>
          </p:nvSpPr>
          <p:spPr>
            <a:xfrm>
              <a:off x="897141" y="3359875"/>
              <a:ext cx="257962" cy="352762"/>
            </a:xfrm>
            <a:custGeom>
              <a:rect l="l" t="t" r="r" b="b"/>
              <a:pathLst>
                <a:path w="8097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89" name="Google Shape;4289;p58"/>
            <p:cNvSpPr/>
            <p:nvPr/>
          </p:nvSpPr>
          <p:spPr>
            <a:xfrm>
              <a:off x="945688" y="3593691"/>
              <a:ext cx="160485" cy="89736"/>
            </a:xfrm>
            <a:custGeom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0" name="Google Shape;4290;p58"/>
            <p:cNvSpPr/>
            <p:nvPr/>
          </p:nvSpPr>
          <p:spPr>
            <a:xfrm>
              <a:off x="1045076" y="3638256"/>
              <a:ext cx="27332" cy="27714"/>
            </a:xfrm>
            <a:custGeom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1" name="Google Shape;4291;p58"/>
            <p:cNvSpPr/>
            <p:nvPr/>
          </p:nvSpPr>
          <p:spPr>
            <a:xfrm>
              <a:off x="976046" y="3643194"/>
              <a:ext cx="28096" cy="27332"/>
            </a:xfrm>
            <a:custGeom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2" name="Google Shape;4292;p58"/>
            <p:cNvSpPr/>
            <p:nvPr/>
          </p:nvSpPr>
          <p:spPr>
            <a:xfrm>
              <a:off x="1004493" y="3613218"/>
              <a:ext cx="31505" cy="31154"/>
            </a:xfrm>
            <a:custGeom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3" name="Google Shape;4293;p58"/>
            <p:cNvSpPr/>
            <p:nvPr/>
          </p:nvSpPr>
          <p:spPr>
            <a:xfrm>
              <a:off x="991209" y="3555975"/>
              <a:ext cx="31505" cy="31122"/>
            </a:xfrm>
            <a:custGeom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4" name="Google Shape;4294;p58"/>
            <p:cNvSpPr/>
            <p:nvPr/>
          </p:nvSpPr>
          <p:spPr>
            <a:xfrm>
              <a:off x="1023447" y="3528261"/>
              <a:ext cx="31505" cy="31154"/>
            </a:xfrm>
            <a:custGeom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5" name="Google Shape;4295;p58"/>
            <p:cNvSpPr/>
            <p:nvPr/>
          </p:nvSpPr>
          <p:spPr>
            <a:xfrm>
              <a:off x="1008284" y="3488442"/>
              <a:ext cx="28096" cy="27714"/>
            </a:xfrm>
            <a:custGeom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296" name="Google Shape;4296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4297" name="Google Shape;4297;p58"/>
            <p:cNvSpPr/>
            <p:nvPr/>
          </p:nvSpPr>
          <p:spPr>
            <a:xfrm>
              <a:off x="1334065" y="3377332"/>
              <a:ext cx="270831" cy="350086"/>
            </a:xfrm>
            <a:custGeom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8" name="Google Shape;4298;p58"/>
            <p:cNvSpPr/>
            <p:nvPr/>
          </p:nvSpPr>
          <p:spPr>
            <a:xfrm>
              <a:off x="1333682" y="3344330"/>
              <a:ext cx="189697" cy="292461"/>
            </a:xfrm>
            <a:custGeom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299" name="Google Shape;4299;p58"/>
            <p:cNvSpPr/>
            <p:nvPr/>
          </p:nvSpPr>
          <p:spPr>
            <a:xfrm>
              <a:off x="1444060" y="3469488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0" name="Google Shape;4300;p58"/>
            <p:cNvSpPr/>
            <p:nvPr/>
          </p:nvSpPr>
          <p:spPr>
            <a:xfrm>
              <a:off x="1444060" y="3493762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1" name="Google Shape;4301;p58"/>
            <p:cNvSpPr/>
            <p:nvPr/>
          </p:nvSpPr>
          <p:spPr>
            <a:xfrm>
              <a:off x="1444060" y="3541927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2" name="Google Shape;4302;p58"/>
            <p:cNvSpPr/>
            <p:nvPr/>
          </p:nvSpPr>
          <p:spPr>
            <a:xfrm>
              <a:off x="1444060" y="3565818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3" name="Google Shape;4303;p58"/>
            <p:cNvSpPr/>
            <p:nvPr/>
          </p:nvSpPr>
          <p:spPr>
            <a:xfrm>
              <a:off x="1444060" y="3614747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4" name="Google Shape;4304;p58"/>
            <p:cNvSpPr/>
            <p:nvPr/>
          </p:nvSpPr>
          <p:spPr>
            <a:xfrm>
              <a:off x="1444060" y="3638256"/>
              <a:ext cx="100917" cy="11404"/>
            </a:xfrm>
            <a:custGeom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5" name="Google Shape;4305;p58"/>
            <p:cNvSpPr/>
            <p:nvPr/>
          </p:nvSpPr>
          <p:spPr>
            <a:xfrm>
              <a:off x="1371622" y="3459454"/>
              <a:ext cx="70208" cy="57084"/>
            </a:xfrm>
            <a:custGeom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6" name="Google Shape;4306;p58"/>
            <p:cNvSpPr/>
            <p:nvPr/>
          </p:nvSpPr>
          <p:spPr>
            <a:xfrm>
              <a:off x="1371622" y="3532434"/>
              <a:ext cx="70208" cy="56543"/>
            </a:xfrm>
            <a:custGeom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07" name="Google Shape;4307;p58"/>
            <p:cNvSpPr/>
            <p:nvPr/>
          </p:nvSpPr>
          <p:spPr>
            <a:xfrm>
              <a:off x="1371622" y="3605254"/>
              <a:ext cx="70208" cy="55810"/>
            </a:xfrm>
            <a:custGeom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08" name="Google Shape;4308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4309" name="Google Shape;4309;p58"/>
            <p:cNvSpPr/>
            <p:nvPr/>
          </p:nvSpPr>
          <p:spPr>
            <a:xfrm>
              <a:off x="6788023" y="3450917"/>
              <a:ext cx="37207" cy="37175"/>
            </a:xfrm>
            <a:custGeom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0" name="Google Shape;4310;p58"/>
            <p:cNvSpPr/>
            <p:nvPr/>
          </p:nvSpPr>
          <p:spPr>
            <a:xfrm>
              <a:off x="6874892" y="3495641"/>
              <a:ext cx="36824" cy="36824"/>
            </a:xfrm>
            <a:custGeom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1" name="Google Shape;4311;p58"/>
            <p:cNvSpPr/>
            <p:nvPr/>
          </p:nvSpPr>
          <p:spPr>
            <a:xfrm>
              <a:off x="6780059" y="3538136"/>
              <a:ext cx="53134" cy="53134"/>
            </a:xfrm>
            <a:custGeom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2" name="Google Shape;4312;p58"/>
            <p:cNvSpPr/>
            <p:nvPr/>
          </p:nvSpPr>
          <p:spPr>
            <a:xfrm>
              <a:off x="6664394" y="3346974"/>
              <a:ext cx="353113" cy="351998"/>
            </a:xfrm>
            <a:custGeom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3" name="Google Shape;4313;p58"/>
            <p:cNvSpPr/>
            <p:nvPr/>
          </p:nvSpPr>
          <p:spPr>
            <a:xfrm>
              <a:off x="6938984" y="3622042"/>
              <a:ext cx="53899" cy="51605"/>
            </a:xfrm>
            <a:custGeom>
              <a:rect l="l" t="t" r="r" b="b"/>
              <a:pathLst>
                <a:path w="1691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14" name="Google Shape;4314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4315" name="Google Shape;4315;p58"/>
            <p:cNvSpPr/>
            <p:nvPr/>
          </p:nvSpPr>
          <p:spPr>
            <a:xfrm>
              <a:off x="8010427" y="3348503"/>
              <a:ext cx="278795" cy="351615"/>
            </a:xfrm>
            <a:custGeom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6" name="Google Shape;4316;p58"/>
            <p:cNvSpPr/>
            <p:nvPr/>
          </p:nvSpPr>
          <p:spPr>
            <a:xfrm>
              <a:off x="8078692" y="3438653"/>
              <a:ext cx="142264" cy="100216"/>
            </a:xfrm>
            <a:custGeom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7" name="Google Shape;4317;p58"/>
            <p:cNvSpPr/>
            <p:nvPr/>
          </p:nvSpPr>
          <p:spPr>
            <a:xfrm>
              <a:off x="8079074" y="3574928"/>
              <a:ext cx="141882" cy="10257"/>
            </a:xfrm>
            <a:custGeom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18" name="Google Shape;4318;p58"/>
            <p:cNvSpPr/>
            <p:nvPr/>
          </p:nvSpPr>
          <p:spPr>
            <a:xfrm>
              <a:off x="8079074" y="3619685"/>
              <a:ext cx="141882" cy="10640"/>
            </a:xfrm>
            <a:custGeom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319" name="Google Shape;4319;p58"/>
          <p:cNvSpPr/>
          <p:nvPr/>
        </p:nvSpPr>
        <p:spPr>
          <a:xfrm>
            <a:off x="7615138" y="3348917"/>
            <a:ext cx="223304" cy="351201"/>
          </a:xfrm>
          <a:custGeom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320" name="Google Shape;4320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4321" name="Google Shape;4321;p58"/>
            <p:cNvSpPr/>
            <p:nvPr/>
          </p:nvSpPr>
          <p:spPr>
            <a:xfrm>
              <a:off x="7191944" y="3636186"/>
              <a:ext cx="66418" cy="37111"/>
            </a:xfrm>
            <a:custGeom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22" name="Google Shape;4322;p58"/>
            <p:cNvSpPr/>
            <p:nvPr/>
          </p:nvSpPr>
          <p:spPr>
            <a:xfrm>
              <a:off x="7311432" y="3636886"/>
              <a:ext cx="66386" cy="36538"/>
            </a:xfrm>
            <a:custGeom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23" name="Google Shape;4323;p58"/>
            <p:cNvSpPr/>
            <p:nvPr/>
          </p:nvSpPr>
          <p:spPr>
            <a:xfrm>
              <a:off x="7141900" y="3349204"/>
              <a:ext cx="281057" cy="351010"/>
            </a:xfrm>
            <a:custGeom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24" name="Google Shape;4324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4325" name="Google Shape;4325;p58"/>
            <p:cNvSpPr/>
            <p:nvPr/>
          </p:nvSpPr>
          <p:spPr>
            <a:xfrm>
              <a:off x="5314188" y="3350032"/>
              <a:ext cx="363752" cy="353113"/>
            </a:xfrm>
            <a:custGeom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26" name="Google Shape;4326;p58"/>
            <p:cNvSpPr/>
            <p:nvPr/>
          </p:nvSpPr>
          <p:spPr>
            <a:xfrm>
              <a:off x="5615313" y="3481243"/>
              <a:ext cx="10289" cy="26567"/>
            </a:xfrm>
            <a:custGeom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27" name="Google Shape;4327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4328" name="Google Shape;4328;p58"/>
            <p:cNvSpPr/>
            <p:nvPr/>
          </p:nvSpPr>
          <p:spPr>
            <a:xfrm>
              <a:off x="6377667" y="3404249"/>
              <a:ext cx="93686" cy="58072"/>
            </a:xfrm>
            <a:custGeom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29" name="Google Shape;4329;p58"/>
            <p:cNvSpPr/>
            <p:nvPr/>
          </p:nvSpPr>
          <p:spPr>
            <a:xfrm>
              <a:off x="6260090" y="3449611"/>
              <a:ext cx="76643" cy="44947"/>
            </a:xfrm>
            <a:custGeom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0" name="Google Shape;4330;p58"/>
            <p:cNvSpPr/>
            <p:nvPr/>
          </p:nvSpPr>
          <p:spPr>
            <a:xfrm>
              <a:off x="6415574" y="3498349"/>
              <a:ext cx="49343" cy="21598"/>
            </a:xfrm>
            <a:custGeom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1" name="Google Shape;4331;p58"/>
            <p:cNvSpPr/>
            <p:nvPr/>
          </p:nvSpPr>
          <p:spPr>
            <a:xfrm>
              <a:off x="6344283" y="3473247"/>
              <a:ext cx="41380" cy="32301"/>
            </a:xfrm>
            <a:custGeom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2" name="Google Shape;4332;p58"/>
            <p:cNvSpPr/>
            <p:nvPr/>
          </p:nvSpPr>
          <p:spPr>
            <a:xfrm>
              <a:off x="6203579" y="3348981"/>
              <a:ext cx="351615" cy="350373"/>
            </a:xfrm>
            <a:custGeom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33" name="Google Shape;4333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4334" name="Google Shape;4334;p58"/>
            <p:cNvSpPr/>
            <p:nvPr/>
          </p:nvSpPr>
          <p:spPr>
            <a:xfrm>
              <a:off x="5829984" y="3350032"/>
              <a:ext cx="220755" cy="352348"/>
            </a:xfrm>
            <a:custGeom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5" name="Google Shape;4335;p58"/>
            <p:cNvSpPr/>
            <p:nvPr/>
          </p:nvSpPr>
          <p:spPr>
            <a:xfrm>
              <a:off x="5912297" y="3541927"/>
              <a:ext cx="56160" cy="56160"/>
            </a:xfrm>
            <a:custGeom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6" name="Google Shape;4336;p58"/>
            <p:cNvSpPr/>
            <p:nvPr/>
          </p:nvSpPr>
          <p:spPr>
            <a:xfrm>
              <a:off x="5885730" y="3515391"/>
              <a:ext cx="109263" cy="109263"/>
            </a:xfrm>
            <a:custGeom>
              <a:rect l="l" t="t" r="r" b="b"/>
              <a:pathLst>
                <a:path w="3429" h="3429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37" name="Google Shape;4337;p58"/>
            <p:cNvSpPr/>
            <p:nvPr/>
          </p:nvSpPr>
          <p:spPr>
            <a:xfrm>
              <a:off x="5862986" y="3476305"/>
              <a:ext cx="154783" cy="188167"/>
            </a:xfrm>
            <a:custGeom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38" name="Google Shape;4338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4339" name="Google Shape;4339;p58"/>
            <p:cNvSpPr/>
            <p:nvPr/>
          </p:nvSpPr>
          <p:spPr>
            <a:xfrm>
              <a:off x="5024403" y="3395521"/>
              <a:ext cx="174119" cy="166156"/>
            </a:xfrm>
            <a:custGeom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40" name="Google Shape;4340;p58"/>
            <p:cNvSpPr/>
            <p:nvPr/>
          </p:nvSpPr>
          <p:spPr>
            <a:xfrm>
              <a:off x="4882170" y="3349841"/>
              <a:ext cx="358464" cy="352316"/>
            </a:xfrm>
            <a:custGeom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58"/>
          <p:cNvSpPr/>
          <p:nvPr/>
        </p:nvSpPr>
        <p:spPr>
          <a:xfrm>
            <a:off x="3499727" y="2442228"/>
            <a:ext cx="380444" cy="310077"/>
          </a:xfrm>
          <a:custGeom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342" name="Google Shape;4342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4343" name="Google Shape;4343;p58"/>
            <p:cNvSpPr/>
            <p:nvPr/>
          </p:nvSpPr>
          <p:spPr>
            <a:xfrm>
              <a:off x="2199565" y="2421172"/>
              <a:ext cx="312179" cy="353431"/>
            </a:xfrm>
            <a:custGeom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44" name="Google Shape;4344;p58"/>
            <p:cNvSpPr/>
            <p:nvPr/>
          </p:nvSpPr>
          <p:spPr>
            <a:xfrm>
              <a:off x="2335745" y="2471248"/>
              <a:ext cx="40997" cy="40615"/>
            </a:xfrm>
            <a:custGeom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45" name="Google Shape;4345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4346" name="Google Shape;4346;p58"/>
            <p:cNvSpPr/>
            <p:nvPr/>
          </p:nvSpPr>
          <p:spPr>
            <a:xfrm>
              <a:off x="3105649" y="2649413"/>
              <a:ext cx="68329" cy="66864"/>
            </a:xfrm>
            <a:custGeom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47" name="Google Shape;4347;p58"/>
            <p:cNvSpPr/>
            <p:nvPr/>
          </p:nvSpPr>
          <p:spPr>
            <a:xfrm>
              <a:off x="3297193" y="2649413"/>
              <a:ext cx="68297" cy="66864"/>
            </a:xfrm>
            <a:custGeom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48" name="Google Shape;4348;p58"/>
            <p:cNvSpPr/>
            <p:nvPr/>
          </p:nvSpPr>
          <p:spPr>
            <a:xfrm>
              <a:off x="3044965" y="2435220"/>
              <a:ext cx="400194" cy="324316"/>
            </a:xfrm>
            <a:custGeom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49" name="Google Shape;4349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4350" name="Google Shape;4350;p58"/>
            <p:cNvSpPr/>
            <p:nvPr/>
          </p:nvSpPr>
          <p:spPr>
            <a:xfrm>
              <a:off x="1750887" y="2425727"/>
              <a:ext cx="320143" cy="289052"/>
            </a:xfrm>
            <a:custGeom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51" name="Google Shape;4351;p58"/>
            <p:cNvSpPr/>
            <p:nvPr/>
          </p:nvSpPr>
          <p:spPr>
            <a:xfrm>
              <a:off x="1751652" y="2558467"/>
              <a:ext cx="319378" cy="210530"/>
            </a:xfrm>
            <a:custGeom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52" name="Google Shape;4352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4353" name="Google Shape;4353;p58"/>
            <p:cNvSpPr/>
            <p:nvPr/>
          </p:nvSpPr>
          <p:spPr>
            <a:xfrm>
              <a:off x="1339384" y="2471631"/>
              <a:ext cx="256050" cy="136180"/>
            </a:xfrm>
            <a:custGeom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54" name="Google Shape;4354;p58"/>
            <p:cNvSpPr/>
            <p:nvPr/>
          </p:nvSpPr>
          <p:spPr>
            <a:xfrm>
              <a:off x="1341646" y="2618036"/>
              <a:ext cx="50490" cy="50458"/>
            </a:xfrm>
            <a:custGeom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55" name="Google Shape;4355;p58"/>
            <p:cNvSpPr/>
            <p:nvPr/>
          </p:nvSpPr>
          <p:spPr>
            <a:xfrm>
              <a:off x="1542301" y="2618036"/>
              <a:ext cx="50076" cy="50458"/>
            </a:xfrm>
            <a:custGeom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56" name="Google Shape;4356;p58"/>
            <p:cNvSpPr/>
            <p:nvPr/>
          </p:nvSpPr>
          <p:spPr>
            <a:xfrm>
              <a:off x="1298037" y="2425727"/>
              <a:ext cx="338364" cy="342887"/>
            </a:xfrm>
            <a:custGeom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357" name="Google Shape;4357;p58"/>
          <p:cNvSpPr/>
          <p:nvPr/>
        </p:nvSpPr>
        <p:spPr>
          <a:xfrm>
            <a:off x="848977" y="2418528"/>
            <a:ext cx="347060" cy="357286"/>
          </a:xfrm>
          <a:custGeom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358" name="Google Shape;4358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4359" name="Google Shape;4359;p58"/>
            <p:cNvSpPr/>
            <p:nvPr/>
          </p:nvSpPr>
          <p:spPr>
            <a:xfrm>
              <a:off x="3974207" y="2429009"/>
              <a:ext cx="320143" cy="338491"/>
            </a:xfrm>
            <a:custGeom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0" name="Google Shape;4360;p58"/>
            <p:cNvSpPr/>
            <p:nvPr/>
          </p:nvSpPr>
          <p:spPr>
            <a:xfrm>
              <a:off x="4086846" y="2479977"/>
              <a:ext cx="207503" cy="245793"/>
            </a:xfrm>
            <a:custGeom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61" name="Google Shape;4361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4362" name="Google Shape;4362;p58"/>
            <p:cNvSpPr/>
            <p:nvPr/>
          </p:nvSpPr>
          <p:spPr>
            <a:xfrm>
              <a:off x="2655856" y="2604370"/>
              <a:ext cx="48579" cy="64506"/>
            </a:xfrm>
            <a:custGeom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3" name="Google Shape;4363;p58"/>
            <p:cNvSpPr/>
            <p:nvPr/>
          </p:nvSpPr>
          <p:spPr>
            <a:xfrm>
              <a:off x="2623237" y="2431047"/>
              <a:ext cx="355024" cy="332630"/>
            </a:xfrm>
            <a:custGeom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4" name="Google Shape;4364;p58"/>
            <p:cNvSpPr/>
            <p:nvPr/>
          </p:nvSpPr>
          <p:spPr>
            <a:xfrm>
              <a:off x="2897827" y="2604753"/>
              <a:ext cx="48197" cy="64506"/>
            </a:xfrm>
            <a:custGeom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5" name="Google Shape;4365;p58"/>
            <p:cNvSpPr/>
            <p:nvPr/>
          </p:nvSpPr>
          <p:spPr>
            <a:xfrm>
              <a:off x="2775695" y="2551650"/>
              <a:ext cx="51223" cy="51223"/>
            </a:xfrm>
            <a:custGeom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4367" name="Google Shape;4367;p58"/>
            <p:cNvSpPr/>
            <p:nvPr/>
          </p:nvSpPr>
          <p:spPr>
            <a:xfrm>
              <a:off x="5110889" y="2554676"/>
              <a:ext cx="75496" cy="71355"/>
            </a:xfrm>
            <a:custGeom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8" name="Google Shape;4368;p58"/>
            <p:cNvSpPr/>
            <p:nvPr/>
          </p:nvSpPr>
          <p:spPr>
            <a:xfrm>
              <a:off x="4958049" y="2691972"/>
              <a:ext cx="45521" cy="45553"/>
            </a:xfrm>
            <a:custGeom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69" name="Google Shape;4369;p58"/>
            <p:cNvSpPr/>
            <p:nvPr/>
          </p:nvSpPr>
          <p:spPr>
            <a:xfrm>
              <a:off x="5130225" y="2691972"/>
              <a:ext cx="45553" cy="45553"/>
            </a:xfrm>
            <a:custGeom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70" name="Google Shape;4370;p58"/>
            <p:cNvSpPr/>
            <p:nvPr/>
          </p:nvSpPr>
          <p:spPr>
            <a:xfrm>
              <a:off x="4930717" y="2523586"/>
              <a:ext cx="100917" cy="100534"/>
            </a:xfrm>
            <a:custGeom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71" name="Google Shape;4371;p58"/>
            <p:cNvSpPr/>
            <p:nvPr/>
          </p:nvSpPr>
          <p:spPr>
            <a:xfrm>
              <a:off x="4878379" y="2473892"/>
              <a:ext cx="367161" cy="287523"/>
            </a:xfrm>
            <a:custGeom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72" name="Google Shape;4372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4373" name="Google Shape;4373;p58"/>
            <p:cNvSpPr/>
            <p:nvPr/>
          </p:nvSpPr>
          <p:spPr>
            <a:xfrm>
              <a:off x="6657194" y="2434073"/>
              <a:ext cx="190780" cy="367925"/>
            </a:xfrm>
            <a:custGeom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74" name="Google Shape;4374;p58"/>
            <p:cNvSpPr/>
            <p:nvPr/>
          </p:nvSpPr>
          <p:spPr>
            <a:xfrm>
              <a:off x="6854409" y="2464399"/>
              <a:ext cx="178292" cy="162365"/>
            </a:xfrm>
            <a:custGeom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75" name="Google Shape;4375;p58"/>
            <p:cNvSpPr/>
            <p:nvPr/>
          </p:nvSpPr>
          <p:spPr>
            <a:xfrm>
              <a:off x="6854409" y="2631288"/>
              <a:ext cx="177528" cy="162365"/>
            </a:xfrm>
            <a:custGeom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76" name="Google Shape;4376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4377" name="Google Shape;4377;p58"/>
            <p:cNvSpPr/>
            <p:nvPr/>
          </p:nvSpPr>
          <p:spPr>
            <a:xfrm>
              <a:off x="7101317" y="2441655"/>
              <a:ext cx="367925" cy="352380"/>
            </a:xfrm>
            <a:custGeom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78" name="Google Shape;4378;p58"/>
            <p:cNvSpPr/>
            <p:nvPr/>
          </p:nvSpPr>
          <p:spPr>
            <a:xfrm>
              <a:off x="7222302" y="2588443"/>
              <a:ext cx="124426" cy="124043"/>
            </a:xfrm>
            <a:custGeom>
              <a:rect l="l" t="t" r="r" b="b"/>
              <a:pathLst>
                <a:path w="3905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79" name="Google Shape;4379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4380" name="Google Shape;4380;p58"/>
            <p:cNvSpPr/>
            <p:nvPr/>
          </p:nvSpPr>
          <p:spPr>
            <a:xfrm>
              <a:off x="5864865" y="2563023"/>
              <a:ext cx="39882" cy="68297"/>
            </a:xfrm>
            <a:custGeom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1" name="Google Shape;4381;p58"/>
            <p:cNvSpPr/>
            <p:nvPr/>
          </p:nvSpPr>
          <p:spPr>
            <a:xfrm>
              <a:off x="5920261" y="2563023"/>
              <a:ext cx="40233" cy="68297"/>
            </a:xfrm>
            <a:custGeom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2" name="Google Shape;4382;p58"/>
            <p:cNvSpPr/>
            <p:nvPr/>
          </p:nvSpPr>
          <p:spPr>
            <a:xfrm>
              <a:off x="5790165" y="2646451"/>
              <a:ext cx="39851" cy="68329"/>
            </a:xfrm>
            <a:custGeom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3" name="Google Shape;4383;p58"/>
            <p:cNvSpPr/>
            <p:nvPr/>
          </p:nvSpPr>
          <p:spPr>
            <a:xfrm>
              <a:off x="6050707" y="2646451"/>
              <a:ext cx="39882" cy="68329"/>
            </a:xfrm>
            <a:custGeom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4" name="Google Shape;4384;p58"/>
            <p:cNvSpPr/>
            <p:nvPr/>
          </p:nvSpPr>
          <p:spPr>
            <a:xfrm>
              <a:off x="5976007" y="2563023"/>
              <a:ext cx="39851" cy="68297"/>
            </a:xfrm>
            <a:custGeom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5" name="Google Shape;4385;p58"/>
            <p:cNvSpPr/>
            <p:nvPr/>
          </p:nvSpPr>
          <p:spPr>
            <a:xfrm>
              <a:off x="5919114" y="2453027"/>
              <a:ext cx="42877" cy="43673"/>
            </a:xfrm>
            <a:custGeom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86" name="Google Shape;4386;p58"/>
            <p:cNvSpPr/>
            <p:nvPr/>
          </p:nvSpPr>
          <p:spPr>
            <a:xfrm>
              <a:off x="5756399" y="2434456"/>
              <a:ext cx="367925" cy="367161"/>
            </a:xfrm>
            <a:custGeom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387" name="Google Shape;4387;p58"/>
          <p:cNvSpPr/>
          <p:nvPr/>
        </p:nvSpPr>
        <p:spPr>
          <a:xfrm>
            <a:off x="5304695" y="2434551"/>
            <a:ext cx="368308" cy="366970"/>
          </a:xfrm>
          <a:custGeom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388" name="Google Shape;4388;p58"/>
          <p:cNvSpPr/>
          <p:nvPr/>
        </p:nvSpPr>
        <p:spPr>
          <a:xfrm>
            <a:off x="7542031" y="2445541"/>
            <a:ext cx="370187" cy="344034"/>
          </a:xfrm>
          <a:custGeom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389" name="Google Shape;4389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4390" name="Google Shape;4390;p58"/>
            <p:cNvSpPr/>
            <p:nvPr/>
          </p:nvSpPr>
          <p:spPr>
            <a:xfrm>
              <a:off x="8252397" y="2622942"/>
              <a:ext cx="46699" cy="46317"/>
            </a:xfrm>
            <a:custGeom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91" name="Google Shape;4391;p58"/>
            <p:cNvSpPr/>
            <p:nvPr/>
          </p:nvSpPr>
          <p:spPr>
            <a:xfrm>
              <a:off x="7964906" y="2434073"/>
              <a:ext cx="373627" cy="367925"/>
            </a:xfrm>
            <a:custGeom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92" name="Google Shape;4392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4393" name="Google Shape;4393;p58"/>
            <p:cNvSpPr/>
            <p:nvPr/>
          </p:nvSpPr>
          <p:spPr>
            <a:xfrm>
              <a:off x="6194086" y="2437737"/>
              <a:ext cx="369837" cy="360471"/>
            </a:xfrm>
            <a:custGeom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94" name="Google Shape;4394;p58"/>
            <p:cNvSpPr/>
            <p:nvPr/>
          </p:nvSpPr>
          <p:spPr>
            <a:xfrm>
              <a:off x="6251362" y="2655721"/>
              <a:ext cx="89927" cy="88621"/>
            </a:xfrm>
            <a:custGeom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395" name="Google Shape;4395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4396" name="Google Shape;4396;p58"/>
            <p:cNvSpPr/>
            <p:nvPr/>
          </p:nvSpPr>
          <p:spPr>
            <a:xfrm>
              <a:off x="2067590" y="4506432"/>
              <a:ext cx="78172" cy="70941"/>
            </a:xfrm>
            <a:custGeom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97" name="Google Shape;4397;p58"/>
            <p:cNvSpPr/>
            <p:nvPr/>
          </p:nvSpPr>
          <p:spPr>
            <a:xfrm>
              <a:off x="2036117" y="4422972"/>
              <a:ext cx="77790" cy="70973"/>
            </a:xfrm>
            <a:custGeom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98" name="Google Shape;4398;p58"/>
            <p:cNvSpPr/>
            <p:nvPr/>
          </p:nvSpPr>
          <p:spPr>
            <a:xfrm>
              <a:off x="2073292" y="4336327"/>
              <a:ext cx="77758" cy="71419"/>
            </a:xfrm>
            <a:custGeom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399" name="Google Shape;4399;p58"/>
            <p:cNvSpPr/>
            <p:nvPr/>
          </p:nvSpPr>
          <p:spPr>
            <a:xfrm>
              <a:off x="2181376" y="4334606"/>
              <a:ext cx="126719" cy="117449"/>
            </a:xfrm>
            <a:custGeom>
              <a:rect l="l" t="t" r="r" b="b"/>
              <a:pathLst>
                <a:path w="3978" h="3686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0" name="Google Shape;4400;p58"/>
            <p:cNvSpPr/>
            <p:nvPr/>
          </p:nvSpPr>
          <p:spPr>
            <a:xfrm>
              <a:off x="1989449" y="4282269"/>
              <a:ext cx="374774" cy="346073"/>
            </a:xfrm>
            <a:custGeom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01" name="Google Shape;4401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4402" name="Google Shape;4402;p58"/>
            <p:cNvSpPr/>
            <p:nvPr/>
          </p:nvSpPr>
          <p:spPr>
            <a:xfrm>
              <a:off x="2487439" y="4280740"/>
              <a:ext cx="198775" cy="348972"/>
            </a:xfrm>
            <a:custGeom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3" name="Google Shape;4403;p58"/>
            <p:cNvSpPr/>
            <p:nvPr/>
          </p:nvSpPr>
          <p:spPr>
            <a:xfrm>
              <a:off x="2516267" y="4511784"/>
              <a:ext cx="139620" cy="95565"/>
            </a:xfrm>
            <a:custGeom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4" name="Google Shape;4404;p58"/>
            <p:cNvSpPr/>
            <p:nvPr/>
          </p:nvSpPr>
          <p:spPr>
            <a:xfrm>
              <a:off x="2518911" y="4385065"/>
              <a:ext cx="134683" cy="105090"/>
            </a:xfrm>
            <a:custGeom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5" name="Google Shape;4405;p58"/>
            <p:cNvSpPr/>
            <p:nvPr/>
          </p:nvSpPr>
          <p:spPr>
            <a:xfrm>
              <a:off x="2580742" y="4501113"/>
              <a:ext cx="11786" cy="13315"/>
            </a:xfrm>
            <a:custGeom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06" name="Google Shape;4406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4407" name="Google Shape;4407;p58"/>
            <p:cNvSpPr/>
            <p:nvPr/>
          </p:nvSpPr>
          <p:spPr>
            <a:xfrm>
              <a:off x="2886837" y="4273923"/>
              <a:ext cx="53867" cy="169946"/>
            </a:xfrm>
            <a:custGeom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8" name="Google Shape;4408;p58"/>
            <p:cNvSpPr/>
            <p:nvPr/>
          </p:nvSpPr>
          <p:spPr>
            <a:xfrm>
              <a:off x="2815131" y="4273923"/>
              <a:ext cx="57307" cy="279942"/>
            </a:xfrm>
            <a:custGeom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09" name="Google Shape;4409;p58"/>
            <p:cNvSpPr/>
            <p:nvPr/>
          </p:nvSpPr>
          <p:spPr>
            <a:xfrm>
              <a:off x="2883396" y="4463173"/>
              <a:ext cx="60333" cy="90691"/>
            </a:xfrm>
            <a:custGeom>
              <a:rect l="l" t="t" r="r" b="b"/>
              <a:pathLst>
                <a:path w="1893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0" name="Google Shape;4410;p58"/>
            <p:cNvSpPr/>
            <p:nvPr/>
          </p:nvSpPr>
          <p:spPr>
            <a:xfrm>
              <a:off x="2955835" y="4273923"/>
              <a:ext cx="202948" cy="281439"/>
            </a:xfrm>
            <a:custGeom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1" name="Google Shape;4411;p58"/>
            <p:cNvSpPr/>
            <p:nvPr/>
          </p:nvSpPr>
          <p:spPr>
            <a:xfrm>
              <a:off x="3098067" y="4511720"/>
              <a:ext cx="29243" cy="10289"/>
            </a:xfrm>
            <a:custGeom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2" name="Google Shape;4412;p58"/>
            <p:cNvSpPr/>
            <p:nvPr/>
          </p:nvSpPr>
          <p:spPr>
            <a:xfrm>
              <a:off x="3115906" y="4497704"/>
              <a:ext cx="10257" cy="10640"/>
            </a:xfrm>
            <a:custGeom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3" name="Google Shape;4413;p58"/>
            <p:cNvSpPr/>
            <p:nvPr/>
          </p:nvSpPr>
          <p:spPr>
            <a:xfrm>
              <a:off x="2810958" y="4563676"/>
              <a:ext cx="353145" cy="72120"/>
            </a:xfrm>
            <a:custGeom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14" name="Google Shape;4414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4415" name="Google Shape;4415;p58"/>
            <p:cNvSpPr/>
            <p:nvPr/>
          </p:nvSpPr>
          <p:spPr>
            <a:xfrm>
              <a:off x="6275635" y="4282651"/>
              <a:ext cx="89162" cy="366778"/>
            </a:xfrm>
            <a:custGeom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6" name="Google Shape;4416;p58"/>
            <p:cNvSpPr/>
            <p:nvPr/>
          </p:nvSpPr>
          <p:spPr>
            <a:xfrm>
              <a:off x="6395474" y="4282651"/>
              <a:ext cx="89544" cy="366778"/>
            </a:xfrm>
            <a:custGeom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17" name="Google Shape;4417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4418" name="Google Shape;4418;p58"/>
            <p:cNvSpPr/>
            <p:nvPr/>
          </p:nvSpPr>
          <p:spPr>
            <a:xfrm>
              <a:off x="6772095" y="4345979"/>
              <a:ext cx="209383" cy="302686"/>
            </a:xfrm>
            <a:custGeom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19" name="Google Shape;4419;p58"/>
            <p:cNvSpPr/>
            <p:nvPr/>
          </p:nvSpPr>
          <p:spPr>
            <a:xfrm>
              <a:off x="6701186" y="4283033"/>
              <a:ext cx="217347" cy="366396"/>
            </a:xfrm>
            <a:custGeom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20" name="Google Shape;4420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4421" name="Google Shape;4421;p58"/>
            <p:cNvSpPr/>
            <p:nvPr/>
          </p:nvSpPr>
          <p:spPr>
            <a:xfrm>
              <a:off x="2609571" y="3824958"/>
              <a:ext cx="373627" cy="347347"/>
            </a:xfrm>
            <a:custGeom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22" name="Google Shape;4422;p58"/>
            <p:cNvSpPr/>
            <p:nvPr/>
          </p:nvSpPr>
          <p:spPr>
            <a:xfrm>
              <a:off x="2735494" y="3933329"/>
              <a:ext cx="72088" cy="72088"/>
            </a:xfrm>
            <a:custGeom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23" name="Google Shape;4423;p58"/>
          <p:cNvSpPr/>
          <p:nvPr/>
        </p:nvSpPr>
        <p:spPr>
          <a:xfrm>
            <a:off x="1288576" y="3822410"/>
            <a:ext cx="363370" cy="351456"/>
          </a:xfrm>
          <a:custGeom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24" name="Google Shape;4424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4425" name="Google Shape;4425;p58"/>
            <p:cNvSpPr/>
            <p:nvPr/>
          </p:nvSpPr>
          <p:spPr>
            <a:xfrm>
              <a:off x="916127" y="3807056"/>
              <a:ext cx="221902" cy="380795"/>
            </a:xfrm>
            <a:custGeom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26" name="Google Shape;4426;p58"/>
            <p:cNvSpPr/>
            <p:nvPr/>
          </p:nvSpPr>
          <p:spPr>
            <a:xfrm>
              <a:off x="969580" y="3869746"/>
              <a:ext cx="110792" cy="102955"/>
            </a:xfrm>
            <a:custGeom>
              <a:rect l="l" t="t" r="r" b="b"/>
              <a:pathLst>
                <a:path w="3478" h="3231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27" name="Google Shape;4427;p58"/>
            <p:cNvSpPr/>
            <p:nvPr/>
          </p:nvSpPr>
          <p:spPr>
            <a:xfrm>
              <a:off x="982863" y="4127517"/>
              <a:ext cx="88015" cy="11404"/>
            </a:xfrm>
            <a:custGeom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28" name="Google Shape;4428;p58"/>
            <p:cNvSpPr/>
            <p:nvPr/>
          </p:nvSpPr>
          <p:spPr>
            <a:xfrm>
              <a:off x="982863" y="4152173"/>
              <a:ext cx="88015" cy="11404"/>
            </a:xfrm>
            <a:custGeom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29" name="Google Shape;4429;p58"/>
          <p:cNvSpPr/>
          <p:nvPr/>
        </p:nvSpPr>
        <p:spPr>
          <a:xfrm>
            <a:off x="3136771" y="3823174"/>
            <a:ext cx="224928" cy="349131"/>
          </a:xfrm>
          <a:custGeom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430" name="Google Shape;4430;p58"/>
          <p:cNvSpPr/>
          <p:nvPr/>
        </p:nvSpPr>
        <p:spPr>
          <a:xfrm>
            <a:off x="2179465" y="3851048"/>
            <a:ext cx="362255" cy="292811"/>
          </a:xfrm>
          <a:custGeom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31" name="Google Shape;4431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4432" name="Google Shape;4432;p58"/>
            <p:cNvSpPr/>
            <p:nvPr/>
          </p:nvSpPr>
          <p:spPr>
            <a:xfrm>
              <a:off x="3513010" y="3816134"/>
              <a:ext cx="362223" cy="361108"/>
            </a:xfrm>
            <a:custGeom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33" name="Google Shape;4433;p58"/>
            <p:cNvSpPr/>
            <p:nvPr/>
          </p:nvSpPr>
          <p:spPr>
            <a:xfrm>
              <a:off x="3618450" y="3879112"/>
              <a:ext cx="157045" cy="24688"/>
            </a:xfrm>
            <a:custGeom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34" name="Google Shape;4434;p58"/>
            <p:cNvSpPr/>
            <p:nvPr/>
          </p:nvSpPr>
          <p:spPr>
            <a:xfrm>
              <a:off x="3618450" y="3921192"/>
              <a:ext cx="127834" cy="24688"/>
            </a:xfrm>
            <a:custGeom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35" name="Google Shape;4435;p58"/>
            <p:cNvSpPr/>
            <p:nvPr/>
          </p:nvSpPr>
          <p:spPr>
            <a:xfrm>
              <a:off x="3617304" y="3962922"/>
              <a:ext cx="98655" cy="24688"/>
            </a:xfrm>
            <a:custGeom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36" name="Google Shape;4436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4437" name="Google Shape;4437;p58"/>
            <p:cNvSpPr/>
            <p:nvPr/>
          </p:nvSpPr>
          <p:spPr>
            <a:xfrm>
              <a:off x="4040561" y="3880991"/>
              <a:ext cx="99802" cy="28383"/>
            </a:xfrm>
            <a:custGeom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38" name="Google Shape;4438;p58"/>
            <p:cNvSpPr/>
            <p:nvPr/>
          </p:nvSpPr>
          <p:spPr>
            <a:xfrm>
              <a:off x="3950316" y="3820307"/>
              <a:ext cx="369805" cy="353782"/>
            </a:xfrm>
            <a:custGeom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39" name="Google Shape;4439;p58"/>
            <p:cNvSpPr/>
            <p:nvPr/>
          </p:nvSpPr>
          <p:spPr>
            <a:xfrm>
              <a:off x="4098219" y="3850602"/>
              <a:ext cx="101299" cy="195781"/>
            </a:xfrm>
            <a:custGeom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0" name="Google Shape;4440;p58"/>
            <p:cNvSpPr/>
            <p:nvPr/>
          </p:nvSpPr>
          <p:spPr>
            <a:xfrm>
              <a:off x="3981789" y="3849136"/>
              <a:ext cx="103178" cy="198011"/>
            </a:xfrm>
            <a:custGeom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41" name="Google Shape;4441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4442" name="Google Shape;4442;p58"/>
            <p:cNvSpPr/>
            <p:nvPr/>
          </p:nvSpPr>
          <p:spPr>
            <a:xfrm>
              <a:off x="1761909" y="3811961"/>
              <a:ext cx="307974" cy="371716"/>
            </a:xfrm>
            <a:custGeom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3" name="Google Shape;4443;p58"/>
            <p:cNvSpPr/>
            <p:nvPr/>
          </p:nvSpPr>
          <p:spPr>
            <a:xfrm>
              <a:off x="1921566" y="3855953"/>
              <a:ext cx="105854" cy="271213"/>
            </a:xfrm>
            <a:custGeom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4" name="Google Shape;4444;p58"/>
            <p:cNvSpPr/>
            <p:nvPr/>
          </p:nvSpPr>
          <p:spPr>
            <a:xfrm>
              <a:off x="1803990" y="3855953"/>
              <a:ext cx="106619" cy="165773"/>
            </a:xfrm>
            <a:custGeom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5" name="Google Shape;4445;p58"/>
            <p:cNvSpPr/>
            <p:nvPr/>
          </p:nvSpPr>
          <p:spPr>
            <a:xfrm>
              <a:off x="1824472" y="3932565"/>
              <a:ext cx="63360" cy="11436"/>
            </a:xfrm>
            <a:custGeom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6" name="Google Shape;4446;p58"/>
            <p:cNvSpPr/>
            <p:nvPr/>
          </p:nvSpPr>
          <p:spPr>
            <a:xfrm>
              <a:off x="1824472" y="3907941"/>
              <a:ext cx="63360" cy="11404"/>
            </a:xfrm>
            <a:custGeom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7" name="Google Shape;4447;p58"/>
            <p:cNvSpPr/>
            <p:nvPr/>
          </p:nvSpPr>
          <p:spPr>
            <a:xfrm>
              <a:off x="1824472" y="3882903"/>
              <a:ext cx="63360" cy="11404"/>
            </a:xfrm>
            <a:custGeom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8" name="Google Shape;4448;p58"/>
            <p:cNvSpPr/>
            <p:nvPr/>
          </p:nvSpPr>
          <p:spPr>
            <a:xfrm>
              <a:off x="1824472" y="3957603"/>
              <a:ext cx="63360" cy="11786"/>
            </a:xfrm>
            <a:custGeom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49" name="Google Shape;4449;p58"/>
            <p:cNvSpPr/>
            <p:nvPr/>
          </p:nvSpPr>
          <p:spPr>
            <a:xfrm>
              <a:off x="1824472" y="3983023"/>
              <a:ext cx="63360" cy="11404"/>
            </a:xfrm>
            <a:custGeom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0" name="Google Shape;4450;p58"/>
            <p:cNvSpPr/>
            <p:nvPr/>
          </p:nvSpPr>
          <p:spPr>
            <a:xfrm>
              <a:off x="1852919" y="4057372"/>
              <a:ext cx="32269" cy="32269"/>
            </a:xfrm>
            <a:custGeom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1" name="Google Shape;4451;p58"/>
            <p:cNvSpPr/>
            <p:nvPr/>
          </p:nvSpPr>
          <p:spPr>
            <a:xfrm>
              <a:off x="1803607" y="4031188"/>
              <a:ext cx="34563" cy="88398"/>
            </a:xfrm>
            <a:custGeom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52" name="Google Shape;4452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4453" name="Google Shape;4453;p58"/>
            <p:cNvSpPr/>
            <p:nvPr/>
          </p:nvSpPr>
          <p:spPr>
            <a:xfrm>
              <a:off x="5422654" y="3832827"/>
              <a:ext cx="132772" cy="114200"/>
            </a:xfrm>
            <a:custGeom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4" name="Google Shape;4454;p58"/>
            <p:cNvSpPr/>
            <p:nvPr/>
          </p:nvSpPr>
          <p:spPr>
            <a:xfrm>
              <a:off x="5394590" y="3972415"/>
              <a:ext cx="45139" cy="37557"/>
            </a:xfrm>
            <a:custGeom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5" name="Google Shape;4455;p58"/>
            <p:cNvSpPr/>
            <p:nvPr/>
          </p:nvSpPr>
          <p:spPr>
            <a:xfrm>
              <a:off x="5460179" y="3972415"/>
              <a:ext cx="58072" cy="37557"/>
            </a:xfrm>
            <a:custGeom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6" name="Google Shape;4456;p58"/>
            <p:cNvSpPr/>
            <p:nvPr/>
          </p:nvSpPr>
          <p:spPr>
            <a:xfrm>
              <a:off x="5538319" y="3972415"/>
              <a:ext cx="45170" cy="37557"/>
            </a:xfrm>
            <a:custGeom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7" name="Google Shape;4457;p58"/>
            <p:cNvSpPr/>
            <p:nvPr/>
          </p:nvSpPr>
          <p:spPr>
            <a:xfrm>
              <a:off x="5373342" y="3808935"/>
              <a:ext cx="231395" cy="353145"/>
            </a:xfrm>
            <a:custGeom>
              <a:rect l="l" t="t" r="r" b="b"/>
              <a:pathLst>
                <a:path w="7263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8" name="Google Shape;4458;p58"/>
            <p:cNvSpPr/>
            <p:nvPr/>
          </p:nvSpPr>
          <p:spPr>
            <a:xfrm>
              <a:off x="5481426" y="4125255"/>
              <a:ext cx="15195" cy="15195"/>
            </a:xfrm>
            <a:custGeom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59" name="Google Shape;4459;p58"/>
            <p:cNvSpPr/>
            <p:nvPr/>
          </p:nvSpPr>
          <p:spPr>
            <a:xfrm>
              <a:off x="5447692" y="3873792"/>
              <a:ext cx="29593" cy="48579"/>
            </a:xfrm>
            <a:custGeom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60" name="Google Shape;4460;p58"/>
            <p:cNvSpPr/>
            <p:nvPr/>
          </p:nvSpPr>
          <p:spPr>
            <a:xfrm>
              <a:off x="5500762" y="3873792"/>
              <a:ext cx="29625" cy="48579"/>
            </a:xfrm>
            <a:custGeom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61" name="Google Shape;4461;p58"/>
            <p:cNvSpPr/>
            <p:nvPr/>
          </p:nvSpPr>
          <p:spPr>
            <a:xfrm>
              <a:off x="5482573" y="3909533"/>
              <a:ext cx="15959" cy="17998"/>
            </a:xfrm>
            <a:custGeom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62" name="Google Shape;4462;p58"/>
          <p:cNvSpPr/>
          <p:nvPr/>
        </p:nvSpPr>
        <p:spPr>
          <a:xfrm>
            <a:off x="6738361" y="3809700"/>
            <a:ext cx="205210" cy="353399"/>
          </a:xfrm>
          <a:custGeom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63" name="Google Shape;4463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4464" name="Google Shape;4464;p58"/>
            <p:cNvSpPr/>
            <p:nvPr/>
          </p:nvSpPr>
          <p:spPr>
            <a:xfrm>
              <a:off x="5859195" y="3855953"/>
              <a:ext cx="168417" cy="206866"/>
            </a:xfrm>
            <a:custGeom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65" name="Google Shape;4465;p58"/>
            <p:cNvSpPr/>
            <p:nvPr/>
          </p:nvSpPr>
          <p:spPr>
            <a:xfrm>
              <a:off x="5833775" y="4034946"/>
              <a:ext cx="128981" cy="126751"/>
            </a:xfrm>
            <a:custGeom>
              <a:rect l="l" t="t" r="r" b="b"/>
              <a:pathLst>
                <a:path w="4048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66" name="Google Shape;4466;p58"/>
            <p:cNvSpPr/>
            <p:nvPr/>
          </p:nvSpPr>
          <p:spPr>
            <a:xfrm>
              <a:off x="5836068" y="3809445"/>
              <a:ext cx="232892" cy="278285"/>
            </a:xfrm>
            <a:custGeom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67" name="Google Shape;4467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4468" name="Google Shape;4468;p58"/>
            <p:cNvSpPr/>
            <p:nvPr/>
          </p:nvSpPr>
          <p:spPr>
            <a:xfrm>
              <a:off x="4975473" y="3837159"/>
              <a:ext cx="77790" cy="77790"/>
            </a:xfrm>
            <a:custGeom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69" name="Google Shape;4469;p58"/>
            <p:cNvSpPr/>
            <p:nvPr/>
          </p:nvSpPr>
          <p:spPr>
            <a:xfrm>
              <a:off x="5056640" y="3837000"/>
              <a:ext cx="90691" cy="77949"/>
            </a:xfrm>
            <a:custGeom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0" name="Google Shape;4470;p58"/>
            <p:cNvSpPr/>
            <p:nvPr/>
          </p:nvSpPr>
          <p:spPr>
            <a:xfrm>
              <a:off x="4962572" y="3943969"/>
              <a:ext cx="90691" cy="77662"/>
            </a:xfrm>
            <a:custGeom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1" name="Google Shape;4471;p58"/>
            <p:cNvSpPr/>
            <p:nvPr/>
          </p:nvSpPr>
          <p:spPr>
            <a:xfrm>
              <a:off x="5056640" y="3943969"/>
              <a:ext cx="90691" cy="77949"/>
            </a:xfrm>
            <a:custGeom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2" name="Google Shape;4472;p58"/>
            <p:cNvSpPr/>
            <p:nvPr/>
          </p:nvSpPr>
          <p:spPr>
            <a:xfrm>
              <a:off x="4975473" y="4050492"/>
              <a:ext cx="77790" cy="78300"/>
            </a:xfrm>
            <a:custGeom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3" name="Google Shape;4473;p58"/>
            <p:cNvSpPr/>
            <p:nvPr/>
          </p:nvSpPr>
          <p:spPr>
            <a:xfrm>
              <a:off x="5056640" y="4051288"/>
              <a:ext cx="90691" cy="77949"/>
            </a:xfrm>
            <a:custGeom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4" name="Google Shape;4474;p58"/>
            <p:cNvSpPr/>
            <p:nvPr/>
          </p:nvSpPr>
          <p:spPr>
            <a:xfrm>
              <a:off x="4942472" y="3809318"/>
              <a:ext cx="238976" cy="352762"/>
            </a:xfrm>
            <a:custGeom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75" name="Google Shape;4475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4476" name="Google Shape;4476;p58"/>
            <p:cNvSpPr/>
            <p:nvPr/>
          </p:nvSpPr>
          <p:spPr>
            <a:xfrm>
              <a:off x="6266525" y="3807788"/>
              <a:ext cx="260223" cy="353527"/>
            </a:xfrm>
            <a:custGeom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7" name="Google Shape;4477;p58"/>
            <p:cNvSpPr/>
            <p:nvPr/>
          </p:nvSpPr>
          <p:spPr>
            <a:xfrm>
              <a:off x="6370085" y="4004652"/>
              <a:ext cx="13284" cy="13284"/>
            </a:xfrm>
            <a:custGeom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8" name="Google Shape;4478;p58"/>
            <p:cNvSpPr/>
            <p:nvPr/>
          </p:nvSpPr>
          <p:spPr>
            <a:xfrm>
              <a:off x="6423156" y="4017904"/>
              <a:ext cx="13315" cy="13315"/>
            </a:xfrm>
            <a:custGeom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79" name="Google Shape;4479;p58"/>
            <p:cNvSpPr/>
            <p:nvPr/>
          </p:nvSpPr>
          <p:spPr>
            <a:xfrm>
              <a:off x="6364766" y="4050906"/>
              <a:ext cx="13315" cy="13315"/>
            </a:xfrm>
            <a:custGeom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80" name="Google Shape;4480;p58"/>
          <p:cNvSpPr/>
          <p:nvPr/>
        </p:nvSpPr>
        <p:spPr>
          <a:xfrm>
            <a:off x="7972870" y="3808967"/>
            <a:ext cx="348749" cy="353877"/>
          </a:xfrm>
          <a:custGeom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81" name="Google Shape;4481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4482" name="Google Shape;4482;p58"/>
            <p:cNvSpPr/>
            <p:nvPr/>
          </p:nvSpPr>
          <p:spPr>
            <a:xfrm>
              <a:off x="7273111" y="3823716"/>
              <a:ext cx="23541" cy="23573"/>
            </a:xfrm>
            <a:custGeom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83" name="Google Shape;4483;p58"/>
            <p:cNvSpPr/>
            <p:nvPr/>
          </p:nvSpPr>
          <p:spPr>
            <a:xfrm>
              <a:off x="7184363" y="3809604"/>
              <a:ext cx="202184" cy="352762"/>
            </a:xfrm>
            <a:custGeom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484" name="Google Shape;4484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4485" name="Google Shape;4485;p58"/>
            <p:cNvSpPr/>
            <p:nvPr/>
          </p:nvSpPr>
          <p:spPr>
            <a:xfrm>
              <a:off x="7802955" y="4057755"/>
              <a:ext cx="15227" cy="15195"/>
            </a:xfrm>
            <a:custGeom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86" name="Google Shape;4486;p58"/>
            <p:cNvSpPr/>
            <p:nvPr/>
          </p:nvSpPr>
          <p:spPr>
            <a:xfrm>
              <a:off x="7764665" y="4115763"/>
              <a:ext cx="13315" cy="13315"/>
            </a:xfrm>
            <a:custGeom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87" name="Google Shape;4487;p58"/>
            <p:cNvSpPr/>
            <p:nvPr/>
          </p:nvSpPr>
          <p:spPr>
            <a:xfrm>
              <a:off x="7653141" y="4048262"/>
              <a:ext cx="13315" cy="13315"/>
            </a:xfrm>
            <a:custGeom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88" name="Google Shape;4488;p58"/>
            <p:cNvSpPr/>
            <p:nvPr/>
          </p:nvSpPr>
          <p:spPr>
            <a:xfrm>
              <a:off x="7675917" y="4115763"/>
              <a:ext cx="13284" cy="13315"/>
            </a:xfrm>
            <a:custGeom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89" name="Google Shape;4489;p58"/>
            <p:cNvSpPr/>
            <p:nvPr/>
          </p:nvSpPr>
          <p:spPr>
            <a:xfrm>
              <a:off x="7715736" y="4062660"/>
              <a:ext cx="16342" cy="15959"/>
            </a:xfrm>
            <a:custGeom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90" name="Google Shape;4490;p58"/>
            <p:cNvSpPr/>
            <p:nvPr/>
          </p:nvSpPr>
          <p:spPr>
            <a:xfrm>
              <a:off x="7571624" y="3808935"/>
              <a:ext cx="292047" cy="352762"/>
            </a:xfrm>
            <a:custGeom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91" name="Google Shape;4491;p58"/>
          <p:cNvSpPr/>
          <p:nvPr/>
        </p:nvSpPr>
        <p:spPr>
          <a:xfrm>
            <a:off x="3955221" y="2893008"/>
            <a:ext cx="358464" cy="356808"/>
          </a:xfrm>
          <a:custGeom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92" name="Google Shape;4492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4493" name="Google Shape;4493;p58"/>
            <p:cNvSpPr/>
            <p:nvPr/>
          </p:nvSpPr>
          <p:spPr>
            <a:xfrm>
              <a:off x="1424724" y="3106533"/>
              <a:ext cx="37971" cy="37939"/>
            </a:xfrm>
            <a:custGeom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94" name="Google Shape;4494;p58"/>
            <p:cNvSpPr/>
            <p:nvPr/>
          </p:nvSpPr>
          <p:spPr>
            <a:xfrm>
              <a:off x="1325719" y="2887689"/>
              <a:ext cx="290581" cy="372481"/>
            </a:xfrm>
            <a:custGeom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495" name="Google Shape;4495;p58"/>
          <p:cNvSpPr/>
          <p:nvPr/>
        </p:nvSpPr>
        <p:spPr>
          <a:xfrm>
            <a:off x="1819153" y="2882369"/>
            <a:ext cx="191194" cy="382738"/>
          </a:xfrm>
          <a:custGeom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496" name="Google Shape;4496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4497" name="Google Shape;4497;p58"/>
            <p:cNvSpPr/>
            <p:nvPr/>
          </p:nvSpPr>
          <p:spPr>
            <a:xfrm>
              <a:off x="3511864" y="2892499"/>
              <a:ext cx="359197" cy="358751"/>
            </a:xfrm>
            <a:custGeom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98" name="Google Shape;4498;p58"/>
            <p:cNvSpPr/>
            <p:nvPr/>
          </p:nvSpPr>
          <p:spPr>
            <a:xfrm>
              <a:off x="3510335" y="2959936"/>
              <a:ext cx="176413" cy="43291"/>
            </a:xfrm>
            <a:custGeom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499" name="Google Shape;4499;p58"/>
            <p:cNvSpPr/>
            <p:nvPr/>
          </p:nvSpPr>
          <p:spPr>
            <a:xfrm>
              <a:off x="3530435" y="2920213"/>
              <a:ext cx="133918" cy="35072"/>
            </a:xfrm>
            <a:custGeom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0" name="Google Shape;4500;p58"/>
            <p:cNvSpPr/>
            <p:nvPr/>
          </p:nvSpPr>
          <p:spPr>
            <a:xfrm>
              <a:off x="3761416" y="3078787"/>
              <a:ext cx="53134" cy="174916"/>
            </a:xfrm>
            <a:custGeom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1" name="Google Shape;4501;p58"/>
            <p:cNvSpPr/>
            <p:nvPr/>
          </p:nvSpPr>
          <p:spPr>
            <a:xfrm>
              <a:off x="3809230" y="3100990"/>
              <a:ext cx="42877" cy="132326"/>
            </a:xfrm>
            <a:custGeom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02" name="Google Shape;4502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4503" name="Google Shape;4503;p58"/>
            <p:cNvSpPr/>
            <p:nvPr/>
          </p:nvSpPr>
          <p:spPr>
            <a:xfrm>
              <a:off x="3125749" y="2915371"/>
              <a:ext cx="240505" cy="354259"/>
            </a:xfrm>
            <a:custGeom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3263076" y="2942511"/>
              <a:ext cx="79287" cy="99579"/>
            </a:xfrm>
            <a:custGeom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5" name="Google Shape;4505;p58"/>
            <p:cNvSpPr/>
            <p:nvPr/>
          </p:nvSpPr>
          <p:spPr>
            <a:xfrm>
              <a:off x="3237656" y="2939262"/>
              <a:ext cx="20897" cy="14462"/>
            </a:xfrm>
            <a:custGeom>
              <a:rect l="l" t="t" r="r" b="b"/>
              <a:pathLst>
                <a:path w="656" h="452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6" name="Google Shape;4506;p58"/>
            <p:cNvSpPr/>
            <p:nvPr/>
          </p:nvSpPr>
          <p:spPr>
            <a:xfrm>
              <a:off x="3379888" y="3029539"/>
              <a:ext cx="26567" cy="14048"/>
            </a:xfrm>
            <a:custGeom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3086313" y="3029539"/>
              <a:ext cx="26599" cy="14048"/>
            </a:xfrm>
            <a:custGeom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8" name="Google Shape;4508;p58"/>
            <p:cNvSpPr/>
            <p:nvPr/>
          </p:nvSpPr>
          <p:spPr>
            <a:xfrm>
              <a:off x="3359788" y="2953469"/>
              <a:ext cx="26567" cy="20355"/>
            </a:xfrm>
            <a:custGeom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09" name="Google Shape;4509;p58"/>
            <p:cNvSpPr/>
            <p:nvPr/>
          </p:nvSpPr>
          <p:spPr>
            <a:xfrm>
              <a:off x="3106413" y="3100034"/>
              <a:ext cx="26599" cy="20164"/>
            </a:xfrm>
            <a:custGeom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3308565" y="2897277"/>
              <a:ext cx="22044" cy="24178"/>
            </a:xfrm>
            <a:custGeom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3239153" y="2877049"/>
              <a:ext cx="14080" cy="26599"/>
            </a:xfrm>
            <a:custGeom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3161809" y="2897500"/>
              <a:ext cx="22394" cy="24337"/>
            </a:xfrm>
            <a:custGeom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3106413" y="2953151"/>
              <a:ext cx="26599" cy="19909"/>
            </a:xfrm>
            <a:custGeom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3360520" y="3099811"/>
              <a:ext cx="25834" cy="20005"/>
            </a:xfrm>
            <a:custGeom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515" name="Google Shape;4515;p58"/>
          <p:cNvSpPr/>
          <p:nvPr/>
        </p:nvSpPr>
        <p:spPr>
          <a:xfrm>
            <a:off x="2253814" y="2894123"/>
            <a:ext cx="210530" cy="357700"/>
          </a:xfrm>
          <a:custGeom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516" name="Google Shape;4516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4517" name="Google Shape;4517;p58"/>
            <p:cNvSpPr/>
            <p:nvPr/>
          </p:nvSpPr>
          <p:spPr>
            <a:xfrm>
              <a:off x="861113" y="2981533"/>
              <a:ext cx="315970" cy="277489"/>
            </a:xfrm>
            <a:custGeom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1024976" y="2981756"/>
              <a:ext cx="125572" cy="45903"/>
            </a:xfrm>
            <a:custGeom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979455" y="2885746"/>
              <a:ext cx="215467" cy="145705"/>
            </a:xfrm>
            <a:custGeom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520" name="Google Shape;4520;p58"/>
          <p:cNvSpPr/>
          <p:nvPr/>
        </p:nvSpPr>
        <p:spPr>
          <a:xfrm>
            <a:off x="2616005" y="2886542"/>
            <a:ext cx="371366" cy="372353"/>
          </a:xfrm>
          <a:custGeom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21" name="Google Shape;4521;p58"/>
          <p:cNvSpPr/>
          <p:nvPr/>
        </p:nvSpPr>
        <p:spPr>
          <a:xfrm>
            <a:off x="5779557" y="2902087"/>
            <a:ext cx="322787" cy="355788"/>
          </a:xfrm>
          <a:custGeom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522" name="Google Shape;4522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4523" name="Google Shape;4523;p58"/>
            <p:cNvSpPr/>
            <p:nvPr/>
          </p:nvSpPr>
          <p:spPr>
            <a:xfrm>
              <a:off x="8134820" y="3165305"/>
              <a:ext cx="39851" cy="39851"/>
            </a:xfrm>
            <a:custGeom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24" name="Google Shape;4524;p58"/>
            <p:cNvSpPr/>
            <p:nvPr/>
          </p:nvSpPr>
          <p:spPr>
            <a:xfrm>
              <a:off x="8007400" y="2902278"/>
              <a:ext cx="285230" cy="355597"/>
            </a:xfrm>
            <a:custGeom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25" name="Google Shape;4525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4526" name="Google Shape;4526;p58"/>
            <p:cNvSpPr/>
            <p:nvPr/>
          </p:nvSpPr>
          <p:spPr>
            <a:xfrm>
              <a:off x="6219124" y="2990994"/>
              <a:ext cx="140353" cy="267263"/>
            </a:xfrm>
            <a:custGeom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27" name="Google Shape;4527;p58"/>
            <p:cNvSpPr/>
            <p:nvPr/>
          </p:nvSpPr>
          <p:spPr>
            <a:xfrm>
              <a:off x="6268054" y="2902788"/>
              <a:ext cx="269302" cy="354705"/>
            </a:xfrm>
            <a:custGeom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28" name="Google Shape;4528;p58"/>
            <p:cNvSpPr/>
            <p:nvPr/>
          </p:nvSpPr>
          <p:spPr>
            <a:xfrm>
              <a:off x="6407993" y="2995773"/>
              <a:ext cx="31505" cy="37207"/>
            </a:xfrm>
            <a:custGeom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29" name="Google Shape;4529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4530" name="Google Shape;4530;p58"/>
            <p:cNvSpPr/>
            <p:nvPr/>
          </p:nvSpPr>
          <p:spPr>
            <a:xfrm>
              <a:off x="5022906" y="3084138"/>
              <a:ext cx="16310" cy="15959"/>
            </a:xfrm>
            <a:custGeom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31" name="Google Shape;4531;p58"/>
            <p:cNvSpPr/>
            <p:nvPr/>
          </p:nvSpPr>
          <p:spPr>
            <a:xfrm>
              <a:off x="5086998" y="3107265"/>
              <a:ext cx="13284" cy="13315"/>
            </a:xfrm>
            <a:custGeom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32" name="Google Shape;4532;p58"/>
            <p:cNvSpPr/>
            <p:nvPr/>
          </p:nvSpPr>
          <p:spPr>
            <a:xfrm>
              <a:off x="5039566" y="3205092"/>
              <a:ext cx="13315" cy="13347"/>
            </a:xfrm>
            <a:custGeom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33" name="Google Shape;4533;p58"/>
            <p:cNvSpPr/>
            <p:nvPr/>
          </p:nvSpPr>
          <p:spPr>
            <a:xfrm>
              <a:off x="5086998" y="3175530"/>
              <a:ext cx="13284" cy="13315"/>
            </a:xfrm>
            <a:custGeom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34" name="Google Shape;4534;p58"/>
            <p:cNvSpPr/>
            <p:nvPr/>
          </p:nvSpPr>
          <p:spPr>
            <a:xfrm>
              <a:off x="5033131" y="3137623"/>
              <a:ext cx="17106" cy="17106"/>
            </a:xfrm>
            <a:custGeom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35" name="Google Shape;4535;p58"/>
            <p:cNvSpPr/>
            <p:nvPr/>
          </p:nvSpPr>
          <p:spPr>
            <a:xfrm>
              <a:off x="4969421" y="2902852"/>
              <a:ext cx="185109" cy="355406"/>
            </a:xfrm>
            <a:custGeom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536" name="Google Shape;4536;p58"/>
          <p:cNvSpPr/>
          <p:nvPr/>
        </p:nvSpPr>
        <p:spPr>
          <a:xfrm>
            <a:off x="7574555" y="2903043"/>
            <a:ext cx="303387" cy="355597"/>
          </a:xfrm>
          <a:custGeom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537" name="Google Shape;4537;p58"/>
          <p:cNvSpPr/>
          <p:nvPr/>
        </p:nvSpPr>
        <p:spPr>
          <a:xfrm>
            <a:off x="7121800" y="2902852"/>
            <a:ext cx="318231" cy="354642"/>
          </a:xfrm>
          <a:custGeom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538" name="Google Shape;4538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4539" name="Google Shape;4539;p58"/>
            <p:cNvSpPr/>
            <p:nvPr/>
          </p:nvSpPr>
          <p:spPr>
            <a:xfrm>
              <a:off x="6835805" y="3045466"/>
              <a:ext cx="10671" cy="155134"/>
            </a:xfrm>
            <a:custGeom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40" name="Google Shape;4540;p58"/>
            <p:cNvSpPr/>
            <p:nvPr/>
          </p:nvSpPr>
          <p:spPr>
            <a:xfrm>
              <a:off x="6765661" y="2938497"/>
              <a:ext cx="149846" cy="63774"/>
            </a:xfrm>
            <a:custGeom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41" name="Google Shape;4541;p58"/>
            <p:cNvSpPr/>
            <p:nvPr/>
          </p:nvSpPr>
          <p:spPr>
            <a:xfrm>
              <a:off x="6685259" y="2902852"/>
              <a:ext cx="311414" cy="355406"/>
            </a:xfrm>
            <a:custGeom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42" name="Google Shape;4542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4543" name="Google Shape;4543;p58"/>
            <p:cNvSpPr/>
            <p:nvPr/>
          </p:nvSpPr>
          <p:spPr>
            <a:xfrm>
              <a:off x="5410517" y="3006317"/>
              <a:ext cx="77854" cy="76452"/>
            </a:xfrm>
            <a:custGeom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44" name="Google Shape;4544;p58"/>
            <p:cNvSpPr/>
            <p:nvPr/>
          </p:nvSpPr>
          <p:spPr>
            <a:xfrm>
              <a:off x="5309250" y="2903170"/>
              <a:ext cx="359579" cy="355852"/>
            </a:xfrm>
            <a:custGeom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45" name="Google Shape;4545;p58"/>
            <p:cNvSpPr/>
            <p:nvPr/>
          </p:nvSpPr>
          <p:spPr>
            <a:xfrm>
              <a:off x="5466263" y="3032979"/>
              <a:ext cx="127101" cy="146214"/>
            </a:xfrm>
            <a:custGeom>
              <a:rect l="l" t="t" r="r" b="b"/>
              <a:pathLst>
                <a:path w="3989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4549"/>
        <p:cNvGrpSpPr/>
        <p:nvPr/>
      </p:nvGrpSpPr>
      <p:grpSpPr>
        <a:xfrm>
          <a:off x="0" y="0"/>
          <a:ext cx="0" cy="0"/>
        </a:xfrm>
      </p:grpSpPr>
      <p:sp>
        <p:nvSpPr>
          <p:cNvPr id="4550" name="Google Shape;4550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Иконки бизнеса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4551" name="Google Shape;4551;p59"/>
          <p:cNvSpPr txBox="1">
            <a:spLocks noGrp="1"/>
          </p:cNvSpPr>
          <p:nvPr>
            <p:ph type="title" idx="4294967295"/>
          </p:nvPr>
        </p:nvSpPr>
        <p:spPr>
          <a:xfrm>
            <a:off x="4499037" y="943775"/>
            <a:ext cx="420082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Иконки командной работы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4552" name="Google Shape;4552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4553" name="Google Shape;4553;p59"/>
            <p:cNvSpPr/>
            <p:nvPr/>
          </p:nvSpPr>
          <p:spPr>
            <a:xfrm>
              <a:off x="2165809" y="3811059"/>
              <a:ext cx="422542" cy="342973"/>
            </a:xfrm>
            <a:custGeom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4" name="Google Shape;4554;p59"/>
            <p:cNvSpPr/>
            <p:nvPr/>
          </p:nvSpPr>
          <p:spPr>
            <a:xfrm>
              <a:off x="2193085" y="3877387"/>
              <a:ext cx="368753" cy="12158"/>
            </a:xfrm>
            <a:custGeom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5" name="Google Shape;4555;p59"/>
            <p:cNvSpPr/>
            <p:nvPr/>
          </p:nvSpPr>
          <p:spPr>
            <a:xfrm>
              <a:off x="2212404" y="3930062"/>
              <a:ext cx="51942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6" name="Google Shape;4556;p59"/>
            <p:cNvSpPr/>
            <p:nvPr/>
          </p:nvSpPr>
          <p:spPr>
            <a:xfrm>
              <a:off x="2305245" y="3930062"/>
              <a:ext cx="51974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7" name="Google Shape;4557;p59"/>
            <p:cNvSpPr/>
            <p:nvPr/>
          </p:nvSpPr>
          <p:spPr>
            <a:xfrm>
              <a:off x="2489813" y="3930062"/>
              <a:ext cx="52324" cy="12158"/>
            </a:xfrm>
            <a:custGeom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8" name="Google Shape;4558;p59"/>
            <p:cNvSpPr/>
            <p:nvPr/>
          </p:nvSpPr>
          <p:spPr>
            <a:xfrm>
              <a:off x="2212404" y="3983118"/>
              <a:ext cx="51942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59" name="Google Shape;4559;p59"/>
            <p:cNvSpPr/>
            <p:nvPr/>
          </p:nvSpPr>
          <p:spPr>
            <a:xfrm>
              <a:off x="2397736" y="3983118"/>
              <a:ext cx="51942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0" name="Google Shape;4560;p59"/>
            <p:cNvSpPr/>
            <p:nvPr/>
          </p:nvSpPr>
          <p:spPr>
            <a:xfrm>
              <a:off x="2212404" y="4036175"/>
              <a:ext cx="51942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1" name="Google Shape;4561;p59"/>
            <p:cNvSpPr/>
            <p:nvPr/>
          </p:nvSpPr>
          <p:spPr>
            <a:xfrm>
              <a:off x="2305245" y="4036175"/>
              <a:ext cx="51974" cy="12158"/>
            </a:xfrm>
            <a:custGeom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2" name="Google Shape;4562;p59"/>
            <p:cNvSpPr/>
            <p:nvPr/>
          </p:nvSpPr>
          <p:spPr>
            <a:xfrm>
              <a:off x="2489813" y="4036175"/>
              <a:ext cx="52324" cy="12158"/>
            </a:xfrm>
            <a:custGeom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3" name="Google Shape;4563;p59"/>
            <p:cNvSpPr/>
            <p:nvPr/>
          </p:nvSpPr>
          <p:spPr>
            <a:xfrm>
              <a:off x="2305245" y="4088467"/>
              <a:ext cx="51974" cy="12540"/>
            </a:xfrm>
            <a:custGeom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4" name="Google Shape;4564;p59"/>
            <p:cNvSpPr/>
            <p:nvPr/>
          </p:nvSpPr>
          <p:spPr>
            <a:xfrm>
              <a:off x="2397736" y="4088467"/>
              <a:ext cx="51942" cy="12540"/>
            </a:xfrm>
            <a:custGeom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5" name="Google Shape;4565;p59"/>
            <p:cNvSpPr/>
            <p:nvPr/>
          </p:nvSpPr>
          <p:spPr>
            <a:xfrm>
              <a:off x="2489813" y="4088467"/>
              <a:ext cx="52324" cy="12540"/>
            </a:xfrm>
            <a:custGeom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6" name="Google Shape;4566;p59"/>
            <p:cNvSpPr/>
            <p:nvPr/>
          </p:nvSpPr>
          <p:spPr>
            <a:xfrm>
              <a:off x="2304863" y="3969751"/>
              <a:ext cx="53088" cy="38766"/>
            </a:xfrm>
            <a:custGeom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7" name="Google Shape;4567;p59"/>
            <p:cNvSpPr/>
            <p:nvPr/>
          </p:nvSpPr>
          <p:spPr>
            <a:xfrm>
              <a:off x="2489813" y="3969751"/>
              <a:ext cx="53088" cy="38766"/>
            </a:xfrm>
            <a:custGeom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8" name="Google Shape;4568;p59"/>
            <p:cNvSpPr/>
            <p:nvPr/>
          </p:nvSpPr>
          <p:spPr>
            <a:xfrm>
              <a:off x="2396972" y="4022807"/>
              <a:ext cx="53088" cy="38766"/>
            </a:xfrm>
            <a:custGeom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69" name="Google Shape;4569;p59"/>
            <p:cNvSpPr/>
            <p:nvPr/>
          </p:nvSpPr>
          <p:spPr>
            <a:xfrm>
              <a:off x="2212404" y="4075386"/>
              <a:ext cx="53088" cy="38861"/>
            </a:xfrm>
            <a:custGeom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0" name="Google Shape;4570;p59"/>
            <p:cNvSpPr/>
            <p:nvPr/>
          </p:nvSpPr>
          <p:spPr>
            <a:xfrm>
              <a:off x="2396972" y="3916694"/>
              <a:ext cx="53088" cy="38798"/>
            </a:xfrm>
            <a:custGeom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4572" name="Google Shape;4572;p59"/>
            <p:cNvSpPr/>
            <p:nvPr/>
          </p:nvSpPr>
          <p:spPr>
            <a:xfrm>
              <a:off x="2722090" y="2890162"/>
              <a:ext cx="238770" cy="371841"/>
            </a:xfrm>
            <a:custGeom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3" name="Google Shape;4573;p59"/>
            <p:cNvSpPr/>
            <p:nvPr/>
          </p:nvSpPr>
          <p:spPr>
            <a:xfrm>
              <a:off x="2882023" y="2951111"/>
              <a:ext cx="21993" cy="16837"/>
            </a:xfrm>
            <a:custGeom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4" name="Google Shape;4574;p59"/>
            <p:cNvSpPr/>
            <p:nvPr/>
          </p:nvSpPr>
          <p:spPr>
            <a:xfrm>
              <a:off x="2804332" y="2960341"/>
              <a:ext cx="11012" cy="15946"/>
            </a:xfrm>
            <a:custGeom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75" name="Google Shape;4575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4576" name="Google Shape;4576;p59"/>
            <p:cNvSpPr/>
            <p:nvPr/>
          </p:nvSpPr>
          <p:spPr>
            <a:xfrm>
              <a:off x="3600879" y="1568270"/>
              <a:ext cx="230049" cy="289758"/>
            </a:xfrm>
            <a:custGeom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7" name="Google Shape;4577;p59"/>
            <p:cNvSpPr/>
            <p:nvPr/>
          </p:nvSpPr>
          <p:spPr>
            <a:xfrm>
              <a:off x="3541011" y="1677980"/>
              <a:ext cx="48919" cy="10630"/>
            </a:xfrm>
            <a:custGeom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8" name="Google Shape;4578;p59"/>
            <p:cNvSpPr/>
            <p:nvPr/>
          </p:nvSpPr>
          <p:spPr>
            <a:xfrm>
              <a:off x="3842259" y="1677980"/>
              <a:ext cx="48919" cy="10630"/>
            </a:xfrm>
            <a:custGeom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79" name="Google Shape;4579;p59"/>
            <p:cNvSpPr/>
            <p:nvPr/>
          </p:nvSpPr>
          <p:spPr>
            <a:xfrm>
              <a:off x="3711161" y="1508594"/>
              <a:ext cx="10248" cy="48537"/>
            </a:xfrm>
            <a:custGeom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0" name="Google Shape;4580;p59"/>
            <p:cNvSpPr/>
            <p:nvPr/>
          </p:nvSpPr>
          <p:spPr>
            <a:xfrm>
              <a:off x="3633470" y="1792018"/>
              <a:ext cx="22757" cy="29249"/>
            </a:xfrm>
            <a:custGeom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1" name="Google Shape;4581;p59"/>
            <p:cNvSpPr/>
            <p:nvPr/>
          </p:nvSpPr>
          <p:spPr>
            <a:xfrm>
              <a:off x="3775962" y="1545195"/>
              <a:ext cx="22757" cy="28995"/>
            </a:xfrm>
            <a:custGeom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2" name="Google Shape;4582;p59"/>
            <p:cNvSpPr/>
            <p:nvPr/>
          </p:nvSpPr>
          <p:spPr>
            <a:xfrm>
              <a:off x="3577390" y="1601498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3" name="Google Shape;4583;p59"/>
            <p:cNvSpPr/>
            <p:nvPr/>
          </p:nvSpPr>
          <p:spPr>
            <a:xfrm>
              <a:off x="3823703" y="1743608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4" name="Google Shape;4584;p59"/>
            <p:cNvSpPr/>
            <p:nvPr/>
          </p:nvSpPr>
          <p:spPr>
            <a:xfrm>
              <a:off x="3775962" y="1792018"/>
              <a:ext cx="22757" cy="29249"/>
            </a:xfrm>
            <a:custGeom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5" name="Google Shape;4585;p59"/>
            <p:cNvSpPr/>
            <p:nvPr/>
          </p:nvSpPr>
          <p:spPr>
            <a:xfrm>
              <a:off x="3633470" y="1545195"/>
              <a:ext cx="22757" cy="28995"/>
            </a:xfrm>
            <a:custGeom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6" name="Google Shape;4586;p59"/>
            <p:cNvSpPr/>
            <p:nvPr/>
          </p:nvSpPr>
          <p:spPr>
            <a:xfrm>
              <a:off x="3823703" y="1601498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7" name="Google Shape;4587;p59"/>
            <p:cNvSpPr/>
            <p:nvPr/>
          </p:nvSpPr>
          <p:spPr>
            <a:xfrm>
              <a:off x="3577390" y="1743608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88" name="Google Shape;4588;p59"/>
            <p:cNvSpPr/>
            <p:nvPr/>
          </p:nvSpPr>
          <p:spPr>
            <a:xfrm>
              <a:off x="3732358" y="1593032"/>
              <a:ext cx="71294" cy="62255"/>
            </a:xfrm>
            <a:custGeom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589" name="Google Shape;4589;p59"/>
          <p:cNvSpPr/>
          <p:nvPr/>
        </p:nvSpPr>
        <p:spPr>
          <a:xfrm>
            <a:off x="1745940" y="1967132"/>
            <a:ext cx="368371" cy="368340"/>
          </a:xfrm>
          <a:custGeom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590" name="Google Shape;4590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4591" name="Google Shape;4591;p59"/>
            <p:cNvSpPr/>
            <p:nvPr/>
          </p:nvSpPr>
          <p:spPr>
            <a:xfrm>
              <a:off x="848978" y="4297637"/>
              <a:ext cx="377824" cy="324418"/>
            </a:xfrm>
            <a:custGeom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92" name="Google Shape;4592;p59"/>
            <p:cNvSpPr/>
            <p:nvPr/>
          </p:nvSpPr>
          <p:spPr>
            <a:xfrm>
              <a:off x="1002450" y="4457157"/>
              <a:ext cx="70116" cy="34533"/>
            </a:xfrm>
            <a:custGeom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93" name="Google Shape;4593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4594" name="Google Shape;4594;p59"/>
            <p:cNvSpPr/>
            <p:nvPr/>
          </p:nvSpPr>
          <p:spPr>
            <a:xfrm>
              <a:off x="926637" y="3839321"/>
              <a:ext cx="173237" cy="162002"/>
            </a:xfrm>
            <a:custGeom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95" name="Google Shape;4595;p59"/>
            <p:cNvSpPr/>
            <p:nvPr/>
          </p:nvSpPr>
          <p:spPr>
            <a:xfrm>
              <a:off x="903530" y="3806125"/>
              <a:ext cx="264550" cy="353222"/>
            </a:xfrm>
            <a:custGeom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96" name="Google Shape;4596;p59"/>
            <p:cNvSpPr/>
            <p:nvPr/>
          </p:nvSpPr>
          <p:spPr>
            <a:xfrm>
              <a:off x="1008879" y="3904059"/>
              <a:ext cx="54966" cy="18460"/>
            </a:xfrm>
            <a:custGeom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597" name="Google Shape;4597;p59"/>
            <p:cNvSpPr/>
            <p:nvPr/>
          </p:nvSpPr>
          <p:spPr>
            <a:xfrm>
              <a:off x="972118" y="3872072"/>
              <a:ext cx="172473" cy="164866"/>
            </a:xfrm>
            <a:custGeom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598" name="Google Shape;4598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4599" name="Google Shape;4599;p59"/>
            <p:cNvSpPr/>
            <p:nvPr/>
          </p:nvSpPr>
          <p:spPr>
            <a:xfrm>
              <a:off x="1334029" y="2952385"/>
              <a:ext cx="318339" cy="216395"/>
            </a:xfrm>
            <a:custGeom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0" name="Google Shape;4600;p59"/>
            <p:cNvSpPr/>
            <p:nvPr/>
          </p:nvSpPr>
          <p:spPr>
            <a:xfrm>
              <a:off x="1289311" y="2926222"/>
              <a:ext cx="408156" cy="299783"/>
            </a:xfrm>
            <a:custGeom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01" name="Google Shape;4601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4602" name="Google Shape;4602;p59"/>
            <p:cNvSpPr/>
            <p:nvPr/>
          </p:nvSpPr>
          <p:spPr>
            <a:xfrm>
              <a:off x="2171474" y="3369229"/>
              <a:ext cx="408156" cy="343737"/>
            </a:xfrm>
            <a:custGeom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3" name="Google Shape;4603;p59"/>
            <p:cNvSpPr/>
            <p:nvPr/>
          </p:nvSpPr>
          <p:spPr>
            <a:xfrm>
              <a:off x="2292737" y="3477220"/>
              <a:ext cx="164898" cy="164866"/>
            </a:xfrm>
            <a:custGeom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4" name="Google Shape;4604;p59"/>
            <p:cNvSpPr/>
            <p:nvPr/>
          </p:nvSpPr>
          <p:spPr>
            <a:xfrm>
              <a:off x="2256358" y="3451503"/>
              <a:ext cx="188769" cy="177311"/>
            </a:xfrm>
            <a:custGeom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5" name="Google Shape;4605;p59"/>
            <p:cNvSpPr/>
            <p:nvPr/>
          </p:nvSpPr>
          <p:spPr>
            <a:xfrm>
              <a:off x="2305245" y="3491160"/>
              <a:ext cx="189151" cy="176706"/>
            </a:xfrm>
            <a:custGeom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4607" name="Google Shape;4607;p59"/>
            <p:cNvSpPr/>
            <p:nvPr/>
          </p:nvSpPr>
          <p:spPr>
            <a:xfrm>
              <a:off x="2231755" y="2073373"/>
              <a:ext cx="319835" cy="252647"/>
            </a:xfrm>
            <a:custGeom>
              <a:rect l="l" t="t" r="r" b="b"/>
              <a:pathLst>
                <a:path w="10049" h="7937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8" name="Google Shape;4608;p59"/>
            <p:cNvSpPr/>
            <p:nvPr/>
          </p:nvSpPr>
          <p:spPr>
            <a:xfrm>
              <a:off x="2201806" y="1976585"/>
              <a:ext cx="319484" cy="252424"/>
            </a:xfrm>
            <a:custGeom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09" name="Google Shape;4609;p59"/>
            <p:cNvSpPr/>
            <p:nvPr/>
          </p:nvSpPr>
          <p:spPr>
            <a:xfrm>
              <a:off x="2331789" y="2068662"/>
              <a:ext cx="16709" cy="27340"/>
            </a:xfrm>
            <a:custGeom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10" name="Google Shape;4610;p59"/>
            <p:cNvSpPr/>
            <p:nvPr/>
          </p:nvSpPr>
          <p:spPr>
            <a:xfrm>
              <a:off x="2243118" y="2021653"/>
              <a:ext cx="265664" cy="261908"/>
            </a:xfrm>
            <a:custGeom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611" name="Google Shape;4611;p59"/>
          <p:cNvSpPr/>
          <p:nvPr/>
        </p:nvSpPr>
        <p:spPr>
          <a:xfrm>
            <a:off x="2206357" y="2890607"/>
            <a:ext cx="372159" cy="372159"/>
          </a:xfrm>
          <a:custGeom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612" name="Google Shape;4612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4613" name="Google Shape;4613;p59"/>
            <p:cNvSpPr/>
            <p:nvPr/>
          </p:nvSpPr>
          <p:spPr>
            <a:xfrm>
              <a:off x="3226110" y="1659042"/>
              <a:ext cx="87557" cy="29568"/>
            </a:xfrm>
            <a:custGeom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14" name="Google Shape;4614;p59"/>
            <p:cNvSpPr/>
            <p:nvPr/>
          </p:nvSpPr>
          <p:spPr>
            <a:xfrm>
              <a:off x="3171144" y="1612033"/>
              <a:ext cx="196694" cy="245613"/>
            </a:xfrm>
            <a:custGeom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15" name="Google Shape;4615;p59"/>
            <p:cNvSpPr/>
            <p:nvPr/>
          </p:nvSpPr>
          <p:spPr>
            <a:xfrm>
              <a:off x="3204117" y="1836767"/>
              <a:ext cx="10630" cy="21261"/>
            </a:xfrm>
            <a:custGeom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16" name="Google Shape;4616;p59"/>
            <p:cNvSpPr/>
            <p:nvPr/>
          </p:nvSpPr>
          <p:spPr>
            <a:xfrm>
              <a:off x="3324616" y="1836767"/>
              <a:ext cx="10280" cy="21261"/>
            </a:xfrm>
            <a:custGeom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17" name="Google Shape;4617;p59"/>
            <p:cNvSpPr/>
            <p:nvPr/>
          </p:nvSpPr>
          <p:spPr>
            <a:xfrm>
              <a:off x="3122257" y="1508594"/>
              <a:ext cx="294850" cy="278554"/>
            </a:xfrm>
            <a:custGeom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18" name="Google Shape;4618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4619" name="Google Shape;4619;p59"/>
            <p:cNvSpPr/>
            <p:nvPr/>
          </p:nvSpPr>
          <p:spPr>
            <a:xfrm>
              <a:off x="4054103" y="2430191"/>
              <a:ext cx="218687" cy="349052"/>
            </a:xfrm>
            <a:custGeom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0" name="Google Shape;4620;p59"/>
            <p:cNvSpPr/>
            <p:nvPr/>
          </p:nvSpPr>
          <p:spPr>
            <a:xfrm>
              <a:off x="4091595" y="2517716"/>
              <a:ext cx="142524" cy="103503"/>
            </a:xfrm>
            <a:custGeom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21" name="Google Shape;4621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4622" name="Google Shape;4622;p59"/>
            <p:cNvSpPr/>
            <p:nvPr/>
          </p:nvSpPr>
          <p:spPr>
            <a:xfrm>
              <a:off x="910723" y="1508212"/>
              <a:ext cx="251660" cy="350166"/>
            </a:xfrm>
            <a:custGeom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3" name="Google Shape;4623;p59"/>
            <p:cNvSpPr/>
            <p:nvPr/>
          </p:nvSpPr>
          <p:spPr>
            <a:xfrm>
              <a:off x="1031604" y="1530205"/>
              <a:ext cx="10280" cy="10248"/>
            </a:xfrm>
            <a:custGeom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4" name="Google Shape;4624;p59"/>
            <p:cNvSpPr/>
            <p:nvPr/>
          </p:nvSpPr>
          <p:spPr>
            <a:xfrm>
              <a:off x="932334" y="1551784"/>
              <a:ext cx="208088" cy="273653"/>
            </a:xfrm>
            <a:custGeom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5" name="Google Shape;4625;p59"/>
            <p:cNvSpPr/>
            <p:nvPr/>
          </p:nvSpPr>
          <p:spPr>
            <a:xfrm>
              <a:off x="965689" y="1661302"/>
              <a:ext cx="32241" cy="32241"/>
            </a:xfrm>
            <a:custGeom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6" name="Google Shape;4626;p59"/>
            <p:cNvSpPr/>
            <p:nvPr/>
          </p:nvSpPr>
          <p:spPr>
            <a:xfrm>
              <a:off x="965689" y="1710571"/>
              <a:ext cx="32241" cy="32241"/>
            </a:xfrm>
            <a:custGeom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7" name="Google Shape;4627;p59"/>
            <p:cNvSpPr/>
            <p:nvPr/>
          </p:nvSpPr>
          <p:spPr>
            <a:xfrm>
              <a:off x="965689" y="1760604"/>
              <a:ext cx="32241" cy="31859"/>
            </a:xfrm>
            <a:custGeom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8" name="Google Shape;4628;p59"/>
            <p:cNvSpPr/>
            <p:nvPr/>
          </p:nvSpPr>
          <p:spPr>
            <a:xfrm>
              <a:off x="1009643" y="1661302"/>
              <a:ext cx="59899" cy="10662"/>
            </a:xfrm>
            <a:custGeom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29" name="Google Shape;4629;p59"/>
            <p:cNvSpPr/>
            <p:nvPr/>
          </p:nvSpPr>
          <p:spPr>
            <a:xfrm>
              <a:off x="1009643" y="1683677"/>
              <a:ext cx="98188" cy="10630"/>
            </a:xfrm>
            <a:custGeom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0" name="Google Shape;4630;p59"/>
            <p:cNvSpPr/>
            <p:nvPr/>
          </p:nvSpPr>
          <p:spPr>
            <a:xfrm>
              <a:off x="1009643" y="1710571"/>
              <a:ext cx="59899" cy="10630"/>
            </a:xfrm>
            <a:custGeom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1" name="Google Shape;4631;p59"/>
            <p:cNvSpPr/>
            <p:nvPr/>
          </p:nvSpPr>
          <p:spPr>
            <a:xfrm>
              <a:off x="1009643" y="1732946"/>
              <a:ext cx="98188" cy="10630"/>
            </a:xfrm>
            <a:custGeom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2" name="Google Shape;4632;p59"/>
            <p:cNvSpPr/>
            <p:nvPr/>
          </p:nvSpPr>
          <p:spPr>
            <a:xfrm>
              <a:off x="1009643" y="1760604"/>
              <a:ext cx="59899" cy="10248"/>
            </a:xfrm>
            <a:custGeom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3" name="Google Shape;4633;p59"/>
            <p:cNvSpPr/>
            <p:nvPr/>
          </p:nvSpPr>
          <p:spPr>
            <a:xfrm>
              <a:off x="1009643" y="1782183"/>
              <a:ext cx="98188" cy="10662"/>
            </a:xfrm>
            <a:custGeom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4" name="Google Shape;4634;p59"/>
            <p:cNvSpPr/>
            <p:nvPr/>
          </p:nvSpPr>
          <p:spPr>
            <a:xfrm>
              <a:off x="1009643" y="1579473"/>
              <a:ext cx="98188" cy="10630"/>
            </a:xfrm>
            <a:custGeom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5" name="Google Shape;4635;p59"/>
            <p:cNvSpPr/>
            <p:nvPr/>
          </p:nvSpPr>
          <p:spPr>
            <a:xfrm>
              <a:off x="965689" y="1628711"/>
              <a:ext cx="142142" cy="10662"/>
            </a:xfrm>
            <a:custGeom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6" name="Google Shape;4636;p59"/>
            <p:cNvSpPr/>
            <p:nvPr/>
          </p:nvSpPr>
          <p:spPr>
            <a:xfrm>
              <a:off x="1009643" y="1601434"/>
              <a:ext cx="26926" cy="10280"/>
            </a:xfrm>
            <a:custGeom>
              <a:rect l="l" t="t" r="r" b="b"/>
              <a:pathLst>
                <a:path w="845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7" name="Google Shape;4637;p59"/>
            <p:cNvSpPr/>
            <p:nvPr/>
          </p:nvSpPr>
          <p:spPr>
            <a:xfrm>
              <a:off x="1047550" y="1601434"/>
              <a:ext cx="26926" cy="10280"/>
            </a:xfrm>
            <a:custGeom>
              <a:rect l="l" t="t" r="r" b="b"/>
              <a:pathLst>
                <a:path w="84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38" name="Google Shape;4638;p59"/>
            <p:cNvSpPr/>
            <p:nvPr/>
          </p:nvSpPr>
          <p:spPr>
            <a:xfrm>
              <a:off x="966071" y="1579473"/>
              <a:ext cx="32241" cy="32241"/>
            </a:xfrm>
            <a:custGeom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4640" name="Google Shape;4640;p59"/>
            <p:cNvSpPr/>
            <p:nvPr/>
          </p:nvSpPr>
          <p:spPr>
            <a:xfrm>
              <a:off x="896337" y="3079695"/>
              <a:ext cx="47391" cy="17091"/>
            </a:xfrm>
            <a:custGeom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1" name="Google Shape;4641;p59"/>
            <p:cNvSpPr/>
            <p:nvPr/>
          </p:nvSpPr>
          <p:spPr>
            <a:xfrm>
              <a:off x="878514" y="3191855"/>
              <a:ext cx="11426" cy="52706"/>
            </a:xfrm>
            <a:custGeom>
              <a:rect l="l" t="t" r="r" b="b"/>
              <a:pathLst>
                <a:path w="359" h="1655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2" name="Google Shape;4642;p59"/>
            <p:cNvSpPr/>
            <p:nvPr/>
          </p:nvSpPr>
          <p:spPr>
            <a:xfrm>
              <a:off x="854261" y="3050159"/>
              <a:ext cx="219451" cy="194052"/>
            </a:xfrm>
            <a:custGeom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3" name="Google Shape;4643;p59"/>
            <p:cNvSpPr/>
            <p:nvPr/>
          </p:nvSpPr>
          <p:spPr>
            <a:xfrm>
              <a:off x="1008115" y="2908813"/>
              <a:ext cx="223620" cy="188355"/>
            </a:xfrm>
            <a:custGeom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4" name="Google Shape;4644;p59"/>
            <p:cNvSpPr/>
            <p:nvPr/>
          </p:nvSpPr>
          <p:spPr>
            <a:xfrm>
              <a:off x="1037301" y="2944046"/>
              <a:ext cx="165248" cy="105763"/>
            </a:xfrm>
            <a:custGeom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45" name="Google Shape;4645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4646" name="Google Shape;4646;p59"/>
            <p:cNvSpPr/>
            <p:nvPr/>
          </p:nvSpPr>
          <p:spPr>
            <a:xfrm>
              <a:off x="1809595" y="3025333"/>
              <a:ext cx="97424" cy="32432"/>
            </a:xfrm>
            <a:custGeom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7" name="Google Shape;4647;p59"/>
            <p:cNvSpPr/>
            <p:nvPr/>
          </p:nvSpPr>
          <p:spPr>
            <a:xfrm>
              <a:off x="1749728" y="2974346"/>
              <a:ext cx="216777" cy="283869"/>
            </a:xfrm>
            <a:custGeom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8" name="Google Shape;4648;p59"/>
            <p:cNvSpPr/>
            <p:nvPr/>
          </p:nvSpPr>
          <p:spPr>
            <a:xfrm>
              <a:off x="1785725" y="3222186"/>
              <a:ext cx="11394" cy="35647"/>
            </a:xfrm>
            <a:custGeom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49" name="Google Shape;4649;p59"/>
            <p:cNvSpPr/>
            <p:nvPr/>
          </p:nvSpPr>
          <p:spPr>
            <a:xfrm>
              <a:off x="1919114" y="3222186"/>
              <a:ext cx="11394" cy="35647"/>
            </a:xfrm>
            <a:custGeom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0" name="Google Shape;4650;p59"/>
            <p:cNvSpPr/>
            <p:nvPr/>
          </p:nvSpPr>
          <p:spPr>
            <a:xfrm>
              <a:off x="1956257" y="2931156"/>
              <a:ext cx="180398" cy="188737"/>
            </a:xfrm>
            <a:custGeom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1" name="Google Shape;4651;p59"/>
            <p:cNvSpPr/>
            <p:nvPr/>
          </p:nvSpPr>
          <p:spPr>
            <a:xfrm>
              <a:off x="2027487" y="2894777"/>
              <a:ext cx="36029" cy="108786"/>
            </a:xfrm>
            <a:custGeom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2" name="Google Shape;4652;p59"/>
            <p:cNvSpPr/>
            <p:nvPr/>
          </p:nvSpPr>
          <p:spPr>
            <a:xfrm>
              <a:off x="2027487" y="3009992"/>
              <a:ext cx="36029" cy="36029"/>
            </a:xfrm>
            <a:custGeom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53" name="Google Shape;4653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4654" name="Google Shape;4654;p59"/>
            <p:cNvSpPr/>
            <p:nvPr/>
          </p:nvSpPr>
          <p:spPr>
            <a:xfrm>
              <a:off x="1308631" y="1507830"/>
              <a:ext cx="350166" cy="350198"/>
            </a:xfrm>
            <a:custGeom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5" name="Google Shape;4655;p59"/>
            <p:cNvSpPr/>
            <p:nvPr/>
          </p:nvSpPr>
          <p:spPr>
            <a:xfrm>
              <a:off x="1373049" y="1574063"/>
              <a:ext cx="181544" cy="179730"/>
            </a:xfrm>
            <a:custGeom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6" name="Google Shape;4656;p59"/>
            <p:cNvSpPr/>
            <p:nvPr/>
          </p:nvSpPr>
          <p:spPr>
            <a:xfrm>
              <a:off x="1411338" y="1606368"/>
              <a:ext cx="182276" cy="186477"/>
            </a:xfrm>
            <a:custGeom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57" name="Google Shape;4657;p59"/>
            <p:cNvSpPr/>
            <p:nvPr/>
          </p:nvSpPr>
          <p:spPr>
            <a:xfrm>
              <a:off x="1461721" y="1634026"/>
              <a:ext cx="43986" cy="15564"/>
            </a:xfrm>
            <a:custGeom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58" name="Google Shape;4658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4659" name="Google Shape;4659;p59"/>
            <p:cNvSpPr/>
            <p:nvPr/>
          </p:nvSpPr>
          <p:spPr>
            <a:xfrm>
              <a:off x="3094217" y="2129039"/>
              <a:ext cx="131543" cy="197362"/>
            </a:xfrm>
            <a:custGeom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0" name="Google Shape;4660;p59"/>
            <p:cNvSpPr/>
            <p:nvPr/>
          </p:nvSpPr>
          <p:spPr>
            <a:xfrm>
              <a:off x="3116592" y="2293778"/>
              <a:ext cx="10630" cy="32241"/>
            </a:xfrm>
            <a:custGeom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1" name="Google Shape;4661;p59"/>
            <p:cNvSpPr/>
            <p:nvPr/>
          </p:nvSpPr>
          <p:spPr>
            <a:xfrm>
              <a:off x="3193519" y="2293778"/>
              <a:ext cx="10248" cy="32241"/>
            </a:xfrm>
            <a:custGeom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2" name="Google Shape;4662;p59"/>
            <p:cNvSpPr/>
            <p:nvPr/>
          </p:nvSpPr>
          <p:spPr>
            <a:xfrm>
              <a:off x="3346227" y="2166755"/>
              <a:ext cx="54966" cy="18301"/>
            </a:xfrm>
            <a:custGeom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3" name="Google Shape;4663;p59"/>
            <p:cNvSpPr/>
            <p:nvPr/>
          </p:nvSpPr>
          <p:spPr>
            <a:xfrm>
              <a:off x="3302655" y="2134991"/>
              <a:ext cx="141760" cy="192143"/>
            </a:xfrm>
            <a:custGeom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4" name="Google Shape;4664;p59"/>
            <p:cNvSpPr/>
            <p:nvPr/>
          </p:nvSpPr>
          <p:spPr>
            <a:xfrm>
              <a:off x="3330313" y="2288463"/>
              <a:ext cx="10248" cy="37938"/>
            </a:xfrm>
            <a:custGeom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3406859" y="2288463"/>
              <a:ext cx="10630" cy="37938"/>
            </a:xfrm>
            <a:custGeom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3149183" y="1976585"/>
              <a:ext cx="219419" cy="183072"/>
            </a:xfrm>
            <a:custGeom>
              <a:rect l="l" t="t" r="r" b="b"/>
              <a:pathLst>
                <a:path w="6893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3187822" y="2009177"/>
              <a:ext cx="26926" cy="10280"/>
            </a:xfrm>
            <a:custGeom>
              <a:rect l="l" t="t" r="r" b="b"/>
              <a:pathLst>
                <a:path w="845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3226110" y="2009177"/>
              <a:ext cx="81478" cy="10280"/>
            </a:xfrm>
            <a:custGeom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3187822" y="2036453"/>
              <a:ext cx="119767" cy="10662"/>
            </a:xfrm>
            <a:custGeom>
              <a:rect l="l" t="t" r="r" b="b"/>
              <a:pathLst>
                <a:path w="3762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3187822" y="2064143"/>
              <a:ext cx="81510" cy="10248"/>
            </a:xfrm>
            <a:custGeom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3280663" y="2064143"/>
              <a:ext cx="26926" cy="10248"/>
            </a:xfrm>
            <a:custGeom>
              <a:rect l="l" t="t" r="r" b="b"/>
              <a:pathLst>
                <a:path w="845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72" name="Google Shape;4672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4673" name="Google Shape;4673;p59"/>
            <p:cNvSpPr/>
            <p:nvPr/>
          </p:nvSpPr>
          <p:spPr>
            <a:xfrm>
              <a:off x="2313584" y="2612467"/>
              <a:ext cx="119417" cy="103853"/>
            </a:xfrm>
            <a:custGeom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2311706" y="2427549"/>
              <a:ext cx="129633" cy="171327"/>
            </a:xfrm>
            <a:custGeom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2438252" y="2611703"/>
              <a:ext cx="129633" cy="172441"/>
            </a:xfrm>
            <a:custGeom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2185128" y="2611703"/>
              <a:ext cx="130015" cy="172441"/>
            </a:xfrm>
            <a:custGeom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77" name="Google Shape;4677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4678" name="Google Shape;4678;p59"/>
            <p:cNvSpPr/>
            <p:nvPr/>
          </p:nvSpPr>
          <p:spPr>
            <a:xfrm>
              <a:off x="2611458" y="3816374"/>
              <a:ext cx="426329" cy="332375"/>
            </a:xfrm>
            <a:custGeom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2803568" y="3950909"/>
              <a:ext cx="40198" cy="85648"/>
            </a:xfrm>
            <a:custGeom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2851691" y="3917935"/>
              <a:ext cx="40580" cy="118621"/>
            </a:xfrm>
            <a:custGeom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2900197" y="3934995"/>
              <a:ext cx="40198" cy="101562"/>
            </a:xfrm>
            <a:custGeom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2948320" y="3879265"/>
              <a:ext cx="40580" cy="156941"/>
            </a:xfrm>
            <a:custGeom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2716807" y="3896325"/>
              <a:ext cx="49269" cy="13304"/>
            </a:xfrm>
            <a:custGeom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2717157" y="3917553"/>
              <a:ext cx="69002" cy="13304"/>
            </a:xfrm>
            <a:custGeom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2717157" y="3938782"/>
              <a:ext cx="69002" cy="13272"/>
            </a:xfrm>
            <a:custGeom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2717157" y="3960361"/>
              <a:ext cx="69002" cy="13304"/>
            </a:xfrm>
            <a:custGeom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2655793" y="4020993"/>
              <a:ext cx="84152" cy="82656"/>
            </a:xfrm>
            <a:custGeom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688" name="Google Shape;4688;p59"/>
          <p:cNvSpPr/>
          <p:nvPr/>
        </p:nvSpPr>
        <p:spPr>
          <a:xfrm>
            <a:off x="3094217" y="2895159"/>
            <a:ext cx="394152" cy="361529"/>
          </a:xfrm>
          <a:custGeom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4689" name="Google Shape;4689;p59"/>
          <p:cNvSpPr/>
          <p:nvPr/>
        </p:nvSpPr>
        <p:spPr>
          <a:xfrm>
            <a:off x="1752752" y="3803866"/>
            <a:ext cx="356245" cy="356627"/>
          </a:xfrm>
          <a:custGeom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690" name="Google Shape;4690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4691" name="Google Shape;4691;p59"/>
            <p:cNvSpPr/>
            <p:nvPr/>
          </p:nvSpPr>
          <p:spPr>
            <a:xfrm>
              <a:off x="4019984" y="3805393"/>
              <a:ext cx="293704" cy="353954"/>
            </a:xfrm>
            <a:custGeom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92" name="Google Shape;4692;p59"/>
            <p:cNvSpPr/>
            <p:nvPr/>
          </p:nvSpPr>
          <p:spPr>
            <a:xfrm>
              <a:off x="4118903" y="3867139"/>
              <a:ext cx="93987" cy="87971"/>
            </a:xfrm>
            <a:custGeom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93" name="Google Shape;4693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4694" name="Google Shape;4694;p59"/>
            <p:cNvSpPr/>
            <p:nvPr/>
          </p:nvSpPr>
          <p:spPr>
            <a:xfrm>
              <a:off x="870939" y="1975821"/>
              <a:ext cx="332375" cy="350071"/>
            </a:xfrm>
            <a:custGeom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955059" y="2135755"/>
              <a:ext cx="164134" cy="75877"/>
            </a:xfrm>
            <a:custGeom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955059" y="2224999"/>
              <a:ext cx="164134" cy="75240"/>
            </a:xfrm>
            <a:custGeom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1021387" y="2183496"/>
              <a:ext cx="18969" cy="69766"/>
            </a:xfrm>
            <a:custGeom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698" name="Google Shape;4698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4699" name="Google Shape;4699;p59"/>
            <p:cNvSpPr/>
            <p:nvPr/>
          </p:nvSpPr>
          <p:spPr>
            <a:xfrm>
              <a:off x="3539102" y="2561320"/>
              <a:ext cx="355099" cy="221710"/>
            </a:xfrm>
            <a:custGeom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3544417" y="2427549"/>
              <a:ext cx="339568" cy="205415"/>
            </a:xfrm>
            <a:custGeom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4702" name="Google Shape;4702;p59"/>
            <p:cNvSpPr/>
            <p:nvPr/>
          </p:nvSpPr>
          <p:spPr>
            <a:xfrm>
              <a:off x="2661459" y="2028878"/>
              <a:ext cx="322508" cy="259617"/>
            </a:xfrm>
            <a:custGeom>
              <a:rect l="l" t="t" r="r" b="b"/>
              <a:pathLst>
                <a:path w="10133" h="8156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2946442" y="2015001"/>
              <a:ext cx="37525" cy="26799"/>
            </a:xfrm>
            <a:custGeom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4705" name="Google Shape;4705;p59"/>
            <p:cNvSpPr/>
            <p:nvPr/>
          </p:nvSpPr>
          <p:spPr>
            <a:xfrm>
              <a:off x="1799379" y="4550857"/>
              <a:ext cx="28422" cy="27117"/>
            </a:xfrm>
            <a:custGeom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1833084" y="4584594"/>
              <a:ext cx="27690" cy="27117"/>
            </a:xfrm>
            <a:custGeom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1816407" y="4567917"/>
              <a:ext cx="28072" cy="27117"/>
            </a:xfrm>
            <a:custGeom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1754279" y="4286593"/>
              <a:ext cx="351439" cy="345965"/>
            </a:xfrm>
            <a:custGeom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1951705" y="4367117"/>
              <a:ext cx="86062" cy="65437"/>
            </a:xfrm>
            <a:custGeom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10" name="Google Shape;4710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4711" name="Google Shape;4711;p59"/>
            <p:cNvSpPr/>
            <p:nvPr/>
          </p:nvSpPr>
          <p:spPr>
            <a:xfrm>
              <a:off x="4277659" y="3015880"/>
              <a:ext cx="25048" cy="19128"/>
            </a:xfrm>
            <a:custGeom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4101462" y="2977019"/>
              <a:ext cx="165630" cy="42458"/>
            </a:xfrm>
            <a:custGeom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4048787" y="3000508"/>
              <a:ext cx="283488" cy="175115"/>
            </a:xfrm>
            <a:custGeom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4126478" y="3024347"/>
              <a:ext cx="129220" cy="127437"/>
            </a:xfrm>
            <a:custGeom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4156778" y="3054678"/>
              <a:ext cx="68238" cy="68270"/>
            </a:xfrm>
            <a:custGeom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6" name="Google Shape;4716;p59"/>
            <p:cNvSpPr/>
            <p:nvPr/>
          </p:nvSpPr>
          <p:spPr>
            <a:xfrm>
              <a:off x="4198090" y="3060375"/>
              <a:ext cx="20879" cy="20879"/>
            </a:xfrm>
            <a:custGeom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17" name="Google Shape;4717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4718" name="Google Shape;4718;p59"/>
            <p:cNvSpPr/>
            <p:nvPr/>
          </p:nvSpPr>
          <p:spPr>
            <a:xfrm>
              <a:off x="1299146" y="3844414"/>
              <a:ext cx="321012" cy="313405"/>
            </a:xfrm>
            <a:custGeom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1345391" y="3806507"/>
              <a:ext cx="321744" cy="313819"/>
            </a:xfrm>
            <a:custGeom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20" name="Google Shape;4720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4721" name="Google Shape;4721;p59"/>
            <p:cNvSpPr/>
            <p:nvPr/>
          </p:nvSpPr>
          <p:spPr>
            <a:xfrm>
              <a:off x="2868751" y="2547666"/>
              <a:ext cx="53088" cy="53088"/>
            </a:xfrm>
            <a:custGeom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2870661" y="2611703"/>
              <a:ext cx="68970" cy="49301"/>
            </a:xfrm>
            <a:custGeom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2705794" y="2611321"/>
              <a:ext cx="68620" cy="49301"/>
            </a:xfrm>
            <a:custGeom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2724000" y="2547666"/>
              <a:ext cx="53088" cy="53088"/>
            </a:xfrm>
            <a:custGeom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2788800" y="2534394"/>
              <a:ext cx="68238" cy="68238"/>
            </a:xfrm>
            <a:custGeom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2764930" y="2613613"/>
              <a:ext cx="115979" cy="62923"/>
            </a:xfrm>
            <a:custGeom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2656907" y="2439293"/>
              <a:ext cx="332757" cy="332343"/>
            </a:xfrm>
            <a:custGeom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728" name="Google Shape;4728;p59"/>
          <p:cNvSpPr/>
          <p:nvPr/>
        </p:nvSpPr>
        <p:spPr>
          <a:xfrm>
            <a:off x="2080161" y="3535210"/>
            <a:ext cx="27690" cy="10630"/>
          </a:xfrm>
          <a:custGeom>
            <a:rect l="l" t="t" r="r" b="b"/>
            <a:pathLst>
              <a:path w="870" h="334" extrusionOk="0">
                <a:moveTo>
                  <a:pt x="167" y="0"/>
                </a:moveTo>
                <a:cubicBezTo>
                  <a:pt x="72" y="0"/>
                  <a:pt x="1" y="83"/>
                  <a:pt x="1" y="167"/>
                </a:cubicBezTo>
                <a:cubicBezTo>
                  <a:pt x="1" y="262"/>
                  <a:pt x="72" y="333"/>
                  <a:pt x="167" y="333"/>
                </a:cubicBezTo>
                <a:lnTo>
                  <a:pt x="703" y="333"/>
                </a:lnTo>
                <a:cubicBezTo>
                  <a:pt x="786" y="333"/>
                  <a:pt x="870" y="262"/>
                  <a:pt x="870" y="167"/>
                </a:cubicBezTo>
                <a:cubicBezTo>
                  <a:pt x="870" y="83"/>
                  <a:pt x="786" y="0"/>
                  <a:pt x="7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729" name="Google Shape;4729;p59"/>
          <p:cNvGrpSpPr/>
          <p:nvPr/>
        </p:nvGrpSpPr>
        <p:grpSpPr>
          <a:xfrm>
            <a:off x="1748582" y="3372635"/>
            <a:ext cx="333520" cy="335780"/>
            <a:chOff x="1748582" y="3372635"/>
            <a:chExt cx="333520" cy="335780"/>
          </a:xfrm>
        </p:grpSpPr>
        <p:sp>
          <p:nvSpPr>
            <p:cNvPr id="4730" name="Google Shape;4730;p59"/>
            <p:cNvSpPr/>
            <p:nvPr/>
          </p:nvSpPr>
          <p:spPr>
            <a:xfrm>
              <a:off x="1748582" y="3372635"/>
              <a:ext cx="308504" cy="335780"/>
            </a:xfrm>
            <a:custGeom>
              <a:rect l="l" t="t" r="r" b="b"/>
              <a:pathLst>
                <a:path w="9693" h="10550" extrusionOk="0">
                  <a:moveTo>
                    <a:pt x="8454" y="4215"/>
                  </a:moveTo>
                  <a:cubicBezTo>
                    <a:pt x="8978" y="4298"/>
                    <a:pt x="9359" y="4739"/>
                    <a:pt x="9359" y="5275"/>
                  </a:cubicBezTo>
                  <a:cubicBezTo>
                    <a:pt x="9359" y="5811"/>
                    <a:pt x="8978" y="6263"/>
                    <a:pt x="8454" y="6334"/>
                  </a:cubicBezTo>
                  <a:lnTo>
                    <a:pt x="8454" y="4215"/>
                  </a:lnTo>
                  <a:close/>
                  <a:moveTo>
                    <a:pt x="1251" y="4036"/>
                  </a:moveTo>
                  <a:lnTo>
                    <a:pt x="1251" y="6525"/>
                  </a:lnTo>
                  <a:lnTo>
                    <a:pt x="894" y="6525"/>
                  </a:lnTo>
                  <a:cubicBezTo>
                    <a:pt x="596" y="6525"/>
                    <a:pt x="358" y="6287"/>
                    <a:pt x="358" y="5989"/>
                  </a:cubicBezTo>
                  <a:lnTo>
                    <a:pt x="358" y="4572"/>
                  </a:lnTo>
                  <a:cubicBezTo>
                    <a:pt x="358" y="4275"/>
                    <a:pt x="596" y="4036"/>
                    <a:pt x="894" y="4036"/>
                  </a:cubicBezTo>
                  <a:close/>
                  <a:moveTo>
                    <a:pt x="2668" y="4025"/>
                  </a:moveTo>
                  <a:lnTo>
                    <a:pt x="2668" y="6525"/>
                  </a:lnTo>
                  <a:lnTo>
                    <a:pt x="1584" y="6525"/>
                  </a:lnTo>
                  <a:lnTo>
                    <a:pt x="1584" y="4025"/>
                  </a:lnTo>
                  <a:close/>
                  <a:moveTo>
                    <a:pt x="2846" y="7727"/>
                  </a:moveTo>
                  <a:lnTo>
                    <a:pt x="2846" y="8466"/>
                  </a:lnTo>
                  <a:lnTo>
                    <a:pt x="2537" y="8466"/>
                  </a:lnTo>
                  <a:lnTo>
                    <a:pt x="2727" y="7727"/>
                  </a:lnTo>
                  <a:close/>
                  <a:moveTo>
                    <a:pt x="2608" y="6834"/>
                  </a:moveTo>
                  <a:lnTo>
                    <a:pt x="2001" y="9156"/>
                  </a:lnTo>
                  <a:lnTo>
                    <a:pt x="1584" y="9156"/>
                  </a:lnTo>
                  <a:lnTo>
                    <a:pt x="1584" y="6834"/>
                  </a:lnTo>
                  <a:close/>
                  <a:moveTo>
                    <a:pt x="8133" y="357"/>
                  </a:moveTo>
                  <a:lnTo>
                    <a:pt x="8133" y="10228"/>
                  </a:lnTo>
                  <a:lnTo>
                    <a:pt x="7394" y="10228"/>
                  </a:lnTo>
                  <a:lnTo>
                    <a:pt x="7394" y="3251"/>
                  </a:lnTo>
                  <a:cubicBezTo>
                    <a:pt x="7394" y="3167"/>
                    <a:pt x="7323" y="3084"/>
                    <a:pt x="7240" y="3084"/>
                  </a:cubicBezTo>
                  <a:cubicBezTo>
                    <a:pt x="7144" y="3084"/>
                    <a:pt x="7073" y="3167"/>
                    <a:pt x="7073" y="3251"/>
                  </a:cubicBezTo>
                  <a:lnTo>
                    <a:pt x="7073" y="9144"/>
                  </a:lnTo>
                  <a:cubicBezTo>
                    <a:pt x="6859" y="8859"/>
                    <a:pt x="6549" y="8466"/>
                    <a:pt x="6132" y="8073"/>
                  </a:cubicBezTo>
                  <a:cubicBezTo>
                    <a:pt x="5668" y="7632"/>
                    <a:pt x="5192" y="7275"/>
                    <a:pt x="4704" y="7013"/>
                  </a:cubicBezTo>
                  <a:cubicBezTo>
                    <a:pt x="4132" y="6715"/>
                    <a:pt x="3561" y="6561"/>
                    <a:pt x="2989" y="6537"/>
                  </a:cubicBezTo>
                  <a:lnTo>
                    <a:pt x="2989" y="4036"/>
                  </a:lnTo>
                  <a:cubicBezTo>
                    <a:pt x="3572" y="4013"/>
                    <a:pt x="4132" y="3846"/>
                    <a:pt x="4704" y="3560"/>
                  </a:cubicBezTo>
                  <a:cubicBezTo>
                    <a:pt x="5192" y="3310"/>
                    <a:pt x="5668" y="2953"/>
                    <a:pt x="6132" y="2501"/>
                  </a:cubicBezTo>
                  <a:cubicBezTo>
                    <a:pt x="6537" y="2108"/>
                    <a:pt x="6847" y="1715"/>
                    <a:pt x="7073" y="1429"/>
                  </a:cubicBezTo>
                  <a:lnTo>
                    <a:pt x="7073" y="2489"/>
                  </a:lnTo>
                  <a:cubicBezTo>
                    <a:pt x="7073" y="2584"/>
                    <a:pt x="7144" y="2655"/>
                    <a:pt x="7240" y="2655"/>
                  </a:cubicBezTo>
                  <a:cubicBezTo>
                    <a:pt x="7323" y="2655"/>
                    <a:pt x="7394" y="2584"/>
                    <a:pt x="7394" y="2489"/>
                  </a:cubicBezTo>
                  <a:lnTo>
                    <a:pt x="7394" y="357"/>
                  </a:lnTo>
                  <a:close/>
                  <a:moveTo>
                    <a:pt x="7228" y="0"/>
                  </a:moveTo>
                  <a:cubicBezTo>
                    <a:pt x="7144" y="0"/>
                    <a:pt x="7073" y="84"/>
                    <a:pt x="7073" y="167"/>
                  </a:cubicBezTo>
                  <a:lnTo>
                    <a:pt x="7073" y="822"/>
                  </a:lnTo>
                  <a:cubicBezTo>
                    <a:pt x="6966" y="988"/>
                    <a:pt x="6549" y="1631"/>
                    <a:pt x="5906" y="2251"/>
                  </a:cubicBezTo>
                  <a:cubicBezTo>
                    <a:pt x="5227" y="2905"/>
                    <a:pt x="4132" y="3703"/>
                    <a:pt x="2822" y="3703"/>
                  </a:cubicBezTo>
                  <a:lnTo>
                    <a:pt x="882" y="3703"/>
                  </a:lnTo>
                  <a:cubicBezTo>
                    <a:pt x="405" y="3703"/>
                    <a:pt x="1" y="4084"/>
                    <a:pt x="1" y="4572"/>
                  </a:cubicBezTo>
                  <a:lnTo>
                    <a:pt x="1" y="5989"/>
                  </a:lnTo>
                  <a:cubicBezTo>
                    <a:pt x="1" y="6465"/>
                    <a:pt x="382" y="6870"/>
                    <a:pt x="882" y="6870"/>
                  </a:cubicBezTo>
                  <a:lnTo>
                    <a:pt x="1239" y="6870"/>
                  </a:lnTo>
                  <a:lnTo>
                    <a:pt x="1239" y="9359"/>
                  </a:lnTo>
                  <a:cubicBezTo>
                    <a:pt x="1239" y="9442"/>
                    <a:pt x="1310" y="9513"/>
                    <a:pt x="1394" y="9513"/>
                  </a:cubicBezTo>
                  <a:lnTo>
                    <a:pt x="2096" y="9513"/>
                  </a:lnTo>
                  <a:cubicBezTo>
                    <a:pt x="2168" y="9513"/>
                    <a:pt x="2227" y="9478"/>
                    <a:pt x="2263" y="9394"/>
                  </a:cubicBezTo>
                  <a:lnTo>
                    <a:pt x="2406" y="8823"/>
                  </a:lnTo>
                  <a:lnTo>
                    <a:pt x="2977" y="8823"/>
                  </a:lnTo>
                  <a:cubicBezTo>
                    <a:pt x="3061" y="8823"/>
                    <a:pt x="3144" y="8739"/>
                    <a:pt x="3144" y="8656"/>
                  </a:cubicBezTo>
                  <a:lnTo>
                    <a:pt x="3144" y="7573"/>
                  </a:lnTo>
                  <a:cubicBezTo>
                    <a:pt x="3144" y="7477"/>
                    <a:pt x="3061" y="7406"/>
                    <a:pt x="2977" y="7406"/>
                  </a:cubicBezTo>
                  <a:lnTo>
                    <a:pt x="2787" y="7406"/>
                  </a:lnTo>
                  <a:lnTo>
                    <a:pt x="2930" y="6858"/>
                  </a:lnTo>
                  <a:cubicBezTo>
                    <a:pt x="4180" y="6894"/>
                    <a:pt x="5227" y="7656"/>
                    <a:pt x="5882" y="8299"/>
                  </a:cubicBezTo>
                  <a:cubicBezTo>
                    <a:pt x="6537" y="8942"/>
                    <a:pt x="6954" y="9573"/>
                    <a:pt x="7037" y="9728"/>
                  </a:cubicBezTo>
                  <a:lnTo>
                    <a:pt x="7037" y="10383"/>
                  </a:lnTo>
                  <a:cubicBezTo>
                    <a:pt x="7037" y="10466"/>
                    <a:pt x="7109" y="10549"/>
                    <a:pt x="7204" y="10549"/>
                  </a:cubicBezTo>
                  <a:lnTo>
                    <a:pt x="8264" y="10549"/>
                  </a:lnTo>
                  <a:cubicBezTo>
                    <a:pt x="8347" y="10549"/>
                    <a:pt x="8430" y="10466"/>
                    <a:pt x="8430" y="10383"/>
                  </a:cubicBezTo>
                  <a:lnTo>
                    <a:pt x="8430" y="6656"/>
                  </a:lnTo>
                  <a:cubicBezTo>
                    <a:pt x="9121" y="6573"/>
                    <a:pt x="9657" y="5989"/>
                    <a:pt x="9657" y="5275"/>
                  </a:cubicBezTo>
                  <a:cubicBezTo>
                    <a:pt x="9692" y="4560"/>
                    <a:pt x="9168" y="3965"/>
                    <a:pt x="8454" y="3894"/>
                  </a:cubicBezTo>
                  <a:lnTo>
                    <a:pt x="8454" y="167"/>
                  </a:lnTo>
                  <a:cubicBezTo>
                    <a:pt x="8454" y="84"/>
                    <a:pt x="8383" y="0"/>
                    <a:pt x="8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2057054" y="3472000"/>
              <a:ext cx="25048" cy="22311"/>
            </a:xfrm>
            <a:custGeom>
              <a:rect l="l" t="t" r="r" b="b"/>
              <a:pathLst>
                <a:path w="787" h="701" extrusionOk="0">
                  <a:moveTo>
                    <a:pt x="600" y="1"/>
                  </a:moveTo>
                  <a:cubicBezTo>
                    <a:pt x="557" y="1"/>
                    <a:pt x="512" y="16"/>
                    <a:pt x="477" y="45"/>
                  </a:cubicBezTo>
                  <a:lnTo>
                    <a:pt x="107" y="414"/>
                  </a:lnTo>
                  <a:cubicBezTo>
                    <a:pt x="0" y="522"/>
                    <a:pt x="72" y="700"/>
                    <a:pt x="227" y="700"/>
                  </a:cubicBezTo>
                  <a:cubicBezTo>
                    <a:pt x="262" y="700"/>
                    <a:pt x="310" y="676"/>
                    <a:pt x="346" y="653"/>
                  </a:cubicBezTo>
                  <a:lnTo>
                    <a:pt x="715" y="283"/>
                  </a:lnTo>
                  <a:cubicBezTo>
                    <a:pt x="786" y="200"/>
                    <a:pt x="786" y="105"/>
                    <a:pt x="715" y="45"/>
                  </a:cubicBezTo>
                  <a:cubicBezTo>
                    <a:pt x="685" y="16"/>
                    <a:pt x="643" y="1"/>
                    <a:pt x="6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2058550" y="3586834"/>
              <a:ext cx="23552" cy="22629"/>
            </a:xfrm>
            <a:custGeom>
              <a:rect l="l" t="t" r="r" b="b"/>
              <a:pathLst>
                <a:path w="740" h="711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lnTo>
                    <a:pt x="430" y="664"/>
                  </a:lnTo>
                  <a:cubicBezTo>
                    <a:pt x="461" y="696"/>
                    <a:pt x="500" y="711"/>
                    <a:pt x="538" y="711"/>
                  </a:cubicBezTo>
                  <a:cubicBezTo>
                    <a:pt x="586" y="711"/>
                    <a:pt x="634" y="687"/>
                    <a:pt x="668" y="640"/>
                  </a:cubicBezTo>
                  <a:cubicBezTo>
                    <a:pt x="739" y="581"/>
                    <a:pt x="727" y="485"/>
                    <a:pt x="668" y="426"/>
                  </a:cubicBez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33" name="Google Shape;4733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4734" name="Google Shape;4734;p59"/>
            <p:cNvSpPr/>
            <p:nvPr/>
          </p:nvSpPr>
          <p:spPr>
            <a:xfrm>
              <a:off x="3091957" y="3374131"/>
              <a:ext cx="354717" cy="332757"/>
            </a:xfrm>
            <a:custGeom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3248835" y="3434380"/>
              <a:ext cx="40580" cy="40962"/>
            </a:xfrm>
            <a:custGeom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3183270" y="3524197"/>
              <a:ext cx="181544" cy="115629"/>
            </a:xfrm>
            <a:custGeom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3157872" y="3516050"/>
              <a:ext cx="34915" cy="33578"/>
            </a:xfrm>
            <a:custGeom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3351892" y="3605485"/>
              <a:ext cx="35297" cy="33578"/>
            </a:xfrm>
            <a:custGeom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3254882" y="3531231"/>
              <a:ext cx="35297" cy="33546"/>
            </a:xfrm>
            <a:custGeom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740" name="Google Shape;4740;p59"/>
          <p:cNvSpPr/>
          <p:nvPr/>
        </p:nvSpPr>
        <p:spPr>
          <a:xfrm>
            <a:off x="3524716" y="3804184"/>
            <a:ext cx="389187" cy="355927"/>
          </a:xfrm>
          <a:custGeom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741" name="Google Shape;4741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4742" name="Google Shape;4742;p59"/>
            <p:cNvSpPr/>
            <p:nvPr/>
          </p:nvSpPr>
          <p:spPr>
            <a:xfrm>
              <a:off x="4134053" y="3446156"/>
              <a:ext cx="28454" cy="49269"/>
            </a:xfrm>
            <a:custGeom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43" name="Google Shape;4743;p59"/>
            <p:cNvSpPr/>
            <p:nvPr/>
          </p:nvSpPr>
          <p:spPr>
            <a:xfrm>
              <a:off x="4188988" y="3398001"/>
              <a:ext cx="81510" cy="81510"/>
            </a:xfrm>
            <a:custGeom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44" name="Google Shape;4744;p59"/>
            <p:cNvSpPr/>
            <p:nvPr/>
          </p:nvSpPr>
          <p:spPr>
            <a:xfrm>
              <a:off x="4090863" y="3380210"/>
              <a:ext cx="195930" cy="146311"/>
            </a:xfrm>
            <a:custGeom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45" name="Google Shape;4745;p59"/>
            <p:cNvSpPr/>
            <p:nvPr/>
          </p:nvSpPr>
          <p:spPr>
            <a:xfrm>
              <a:off x="4215914" y="3415061"/>
              <a:ext cx="28072" cy="49301"/>
            </a:xfrm>
            <a:custGeom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46" name="Google Shape;4746;p59"/>
            <p:cNvSpPr/>
            <p:nvPr/>
          </p:nvSpPr>
          <p:spPr>
            <a:xfrm>
              <a:off x="3988156" y="3495935"/>
              <a:ext cx="353954" cy="203155"/>
            </a:xfrm>
            <a:custGeom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4748" name="Google Shape;4748;p59"/>
            <p:cNvSpPr/>
            <p:nvPr/>
          </p:nvSpPr>
          <p:spPr>
            <a:xfrm>
              <a:off x="3541011" y="3367320"/>
              <a:ext cx="347906" cy="346188"/>
            </a:xfrm>
            <a:custGeom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3658105" y="3389599"/>
              <a:ext cx="208820" cy="199431"/>
            </a:xfrm>
            <a:custGeom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3720614" y="3426805"/>
              <a:ext cx="95164" cy="116011"/>
            </a:xfrm>
            <a:custGeom>
              <a:rect l="l" t="t" r="r" b="b"/>
              <a:pathLst>
                <a:path w="2990" h="3644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3773671" y="3496030"/>
              <a:ext cx="115597" cy="114993"/>
            </a:xfrm>
            <a:custGeom>
              <a:rect l="l" t="t" r="r" b="b"/>
              <a:pathLst>
                <a:path w="3631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752" name="Google Shape;4752;p59"/>
          <p:cNvSpPr/>
          <p:nvPr/>
        </p:nvSpPr>
        <p:spPr>
          <a:xfrm>
            <a:off x="1276039" y="1961817"/>
            <a:ext cx="414967" cy="378970"/>
          </a:xfrm>
          <a:custGeom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753" name="Google Shape;4753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4754" name="Google Shape;4754;p59"/>
            <p:cNvSpPr/>
            <p:nvPr/>
          </p:nvSpPr>
          <p:spPr>
            <a:xfrm>
              <a:off x="3979435" y="1976585"/>
              <a:ext cx="345265" cy="349848"/>
            </a:xfrm>
            <a:custGeom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4044236" y="2176685"/>
              <a:ext cx="144783" cy="123077"/>
            </a:xfrm>
            <a:custGeom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4046910" y="2065957"/>
              <a:ext cx="204269" cy="100893"/>
            </a:xfrm>
            <a:custGeom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4195735" y="2118027"/>
              <a:ext cx="84247" cy="174224"/>
            </a:xfrm>
            <a:custGeom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4109037" y="2161153"/>
              <a:ext cx="81510" cy="55348"/>
            </a:xfrm>
            <a:custGeom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4157160" y="2083080"/>
              <a:ext cx="10662" cy="29218"/>
            </a:xfrm>
            <a:custGeom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4109419" y="2096034"/>
              <a:ext cx="21261" cy="26862"/>
            </a:xfrm>
            <a:custGeom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4074950" y="2130121"/>
              <a:ext cx="28454" cy="19669"/>
            </a:xfrm>
            <a:custGeom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4063555" y="2177067"/>
              <a:ext cx="29218" cy="10630"/>
            </a:xfrm>
            <a:custGeom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4073804" y="2215005"/>
              <a:ext cx="29600" cy="20051"/>
            </a:xfrm>
            <a:custGeom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4109419" y="2242472"/>
              <a:ext cx="21261" cy="26703"/>
            </a:xfrm>
            <a:custGeom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4157924" y="2252466"/>
              <a:ext cx="10248" cy="29600"/>
            </a:xfrm>
            <a:custGeom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4194685" y="2242472"/>
              <a:ext cx="21261" cy="27022"/>
            </a:xfrm>
            <a:custGeom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4222343" y="2215387"/>
              <a:ext cx="27690" cy="19669"/>
            </a:xfrm>
            <a:custGeom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4232941" y="2177067"/>
              <a:ext cx="29600" cy="10630"/>
            </a:xfrm>
            <a:custGeom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4221579" y="2130694"/>
              <a:ext cx="28454" cy="19478"/>
            </a:xfrm>
            <a:custGeom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4194685" y="2095652"/>
              <a:ext cx="20879" cy="26862"/>
            </a:xfrm>
            <a:custGeom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4772" name="Google Shape;4772;p59"/>
            <p:cNvSpPr/>
            <p:nvPr/>
          </p:nvSpPr>
          <p:spPr>
            <a:xfrm>
              <a:off x="1756921" y="1509739"/>
              <a:ext cx="345997" cy="345997"/>
            </a:xfrm>
            <a:custGeom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3" name="Google Shape;4773;p59"/>
            <p:cNvSpPr/>
            <p:nvPr/>
          </p:nvSpPr>
          <p:spPr>
            <a:xfrm>
              <a:off x="1781937" y="1535488"/>
              <a:ext cx="295614" cy="295614"/>
            </a:xfrm>
            <a:custGeom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4" name="Google Shape;4774;p59"/>
            <p:cNvSpPr/>
            <p:nvPr/>
          </p:nvSpPr>
          <p:spPr>
            <a:xfrm>
              <a:off x="1806954" y="1677980"/>
              <a:ext cx="17441" cy="10630"/>
            </a:xfrm>
            <a:custGeom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5" name="Google Shape;4775;p59"/>
            <p:cNvSpPr/>
            <p:nvPr/>
          </p:nvSpPr>
          <p:spPr>
            <a:xfrm>
              <a:off x="1924429" y="1560122"/>
              <a:ext cx="128106" cy="128488"/>
            </a:xfrm>
            <a:custGeom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6" name="Google Shape;4776;p59"/>
            <p:cNvSpPr/>
            <p:nvPr/>
          </p:nvSpPr>
          <p:spPr>
            <a:xfrm>
              <a:off x="1924811" y="1788644"/>
              <a:ext cx="10630" cy="17823"/>
            </a:xfrm>
            <a:custGeom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7" name="Google Shape;4777;p59"/>
            <p:cNvSpPr/>
            <p:nvPr/>
          </p:nvSpPr>
          <p:spPr>
            <a:xfrm>
              <a:off x="1841423" y="1594719"/>
              <a:ext cx="16328" cy="15086"/>
            </a:xfrm>
            <a:custGeom>
              <a:rect l="l" t="t" r="r" b="b"/>
              <a:pathLst>
                <a:path w="513" h="472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2002470" y="1756243"/>
              <a:ext cx="16709" cy="15755"/>
            </a:xfrm>
            <a:custGeom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2002470" y="1594719"/>
              <a:ext cx="16328" cy="15086"/>
            </a:xfrm>
            <a:custGeom>
              <a:rect l="l" t="t" r="r" b="b"/>
              <a:pathLst>
                <a:path w="513" h="472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1841041" y="1756530"/>
              <a:ext cx="16709" cy="15468"/>
            </a:xfrm>
            <a:custGeom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1816025" y="1632084"/>
              <a:ext cx="17855" cy="13336"/>
            </a:xfrm>
            <a:custGeom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2026341" y="1721297"/>
              <a:ext cx="17855" cy="13177"/>
            </a:xfrm>
            <a:custGeom>
              <a:rect l="l" t="t" r="r" b="b"/>
              <a:pathLst>
                <a:path w="561" h="412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1967619" y="1569702"/>
              <a:ext cx="14036" cy="16996"/>
            </a:xfrm>
            <a:custGeom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1877802" y="1780019"/>
              <a:ext cx="14450" cy="16996"/>
            </a:xfrm>
            <a:custGeom>
              <a:rect l="l" t="t" r="r" b="b"/>
              <a:pathLst>
                <a:path w="452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1879711" y="1568652"/>
              <a:ext cx="14418" cy="16900"/>
            </a:xfrm>
            <a:custGeom>
              <a:rect l="l" t="t" r="r" b="b"/>
              <a:pathLst>
                <a:path w="452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1965709" y="1780846"/>
              <a:ext cx="14068" cy="16900"/>
            </a:xfrm>
            <a:custGeom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2026723" y="1633644"/>
              <a:ext cx="17855" cy="13304"/>
            </a:xfrm>
            <a:custGeom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1814911" y="1719419"/>
              <a:ext cx="18205" cy="13177"/>
            </a:xfrm>
            <a:custGeom>
              <a:rect l="l" t="t" r="r" b="b"/>
              <a:pathLst>
                <a:path w="572" h="412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89" name="Google Shape;4789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4790" name="Google Shape;4790;p59"/>
            <p:cNvSpPr/>
            <p:nvPr/>
          </p:nvSpPr>
          <p:spPr>
            <a:xfrm>
              <a:off x="3095745" y="3805393"/>
              <a:ext cx="272093" cy="271711"/>
            </a:xfrm>
            <a:custGeom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3184798" y="3878883"/>
              <a:ext cx="109550" cy="94018"/>
            </a:xfrm>
            <a:custGeom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3168120" y="3917331"/>
              <a:ext cx="102707" cy="87016"/>
            </a:xfrm>
            <a:custGeom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3264749" y="3976275"/>
              <a:ext cx="183836" cy="183836"/>
            </a:xfrm>
            <a:custGeom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3326526" y="4036907"/>
              <a:ext cx="62541" cy="62573"/>
            </a:xfrm>
            <a:custGeom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3196542" y="3907687"/>
              <a:ext cx="68238" cy="68238"/>
            </a:xfrm>
            <a:custGeom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796" name="Google Shape;4796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4797" name="Google Shape;4797;p59"/>
            <p:cNvSpPr/>
            <p:nvPr/>
          </p:nvSpPr>
          <p:spPr>
            <a:xfrm>
              <a:off x="4082143" y="4323386"/>
              <a:ext cx="111810" cy="219833"/>
            </a:xfrm>
            <a:custGeom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4226894" y="4523485"/>
              <a:ext cx="52324" cy="51942"/>
            </a:xfrm>
            <a:custGeom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3996113" y="4291176"/>
              <a:ext cx="336512" cy="335048"/>
            </a:xfrm>
            <a:custGeom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00" name="Google Shape;4800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4801" name="Google Shape;4801;p59"/>
            <p:cNvSpPr/>
            <p:nvPr/>
          </p:nvSpPr>
          <p:spPr>
            <a:xfrm>
              <a:off x="3576626" y="2145971"/>
              <a:ext cx="284251" cy="181544"/>
            </a:xfrm>
            <a:custGeom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3656195" y="1975821"/>
              <a:ext cx="120149" cy="164134"/>
            </a:xfrm>
            <a:custGeom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3700149" y="2113380"/>
              <a:ext cx="32241" cy="10280"/>
            </a:xfrm>
            <a:custGeom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04" name="Google Shape;4804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4805" name="Google Shape;4805;p59"/>
            <p:cNvSpPr/>
            <p:nvPr/>
          </p:nvSpPr>
          <p:spPr>
            <a:xfrm>
              <a:off x="2386724" y="1510503"/>
              <a:ext cx="142524" cy="151594"/>
            </a:xfrm>
            <a:custGeom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2423102" y="1541185"/>
              <a:ext cx="77723" cy="77723"/>
            </a:xfrm>
            <a:custGeom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2216956" y="1538543"/>
              <a:ext cx="318721" cy="317575"/>
            </a:xfrm>
            <a:custGeom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2275327" y="1662448"/>
              <a:ext cx="100066" cy="39434"/>
            </a:xfrm>
            <a:custGeom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09" name="Google Shape;4809;p59"/>
            <p:cNvSpPr/>
            <p:nvPr/>
          </p:nvSpPr>
          <p:spPr>
            <a:xfrm>
              <a:off x="2371192" y="1745422"/>
              <a:ext cx="101211" cy="60663"/>
            </a:xfrm>
            <a:custGeom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810" name="Google Shape;4810;p59"/>
          <p:cNvSpPr/>
          <p:nvPr/>
        </p:nvSpPr>
        <p:spPr>
          <a:xfrm>
            <a:off x="1331737" y="4307377"/>
            <a:ext cx="304716" cy="304048"/>
          </a:xfrm>
          <a:custGeom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811" name="Google Shape;4811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4812" name="Google Shape;4812;p59"/>
            <p:cNvSpPr/>
            <p:nvPr/>
          </p:nvSpPr>
          <p:spPr>
            <a:xfrm>
              <a:off x="3567142" y="2905757"/>
              <a:ext cx="348288" cy="340331"/>
            </a:xfrm>
            <a:custGeom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3819534" y="3034977"/>
              <a:ext cx="73903" cy="48919"/>
            </a:xfrm>
            <a:custGeom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3728571" y="3036123"/>
              <a:ext cx="67506" cy="45895"/>
            </a:xfrm>
            <a:custGeom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3724783" y="3091439"/>
              <a:ext cx="170946" cy="30745"/>
            </a:xfrm>
            <a:custGeom>
              <a:rect l="l" t="t" r="r" b="b"/>
              <a:pathLst>
                <a:path w="5371" h="964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3597092" y="2940799"/>
              <a:ext cx="40580" cy="30936"/>
            </a:xfrm>
            <a:custGeom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17" name="Google Shape;4817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4818" name="Google Shape;4818;p59"/>
            <p:cNvSpPr/>
            <p:nvPr/>
          </p:nvSpPr>
          <p:spPr>
            <a:xfrm>
              <a:off x="2262437" y="4354322"/>
              <a:ext cx="230813" cy="210507"/>
            </a:xfrm>
            <a:custGeom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2179081" y="4285511"/>
              <a:ext cx="397525" cy="348670"/>
            </a:xfrm>
            <a:custGeom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4821" name="Google Shape;4821;p59"/>
            <p:cNvSpPr/>
            <p:nvPr/>
          </p:nvSpPr>
          <p:spPr>
            <a:xfrm>
              <a:off x="1865294" y="2725009"/>
              <a:ext cx="43604" cy="43604"/>
            </a:xfrm>
            <a:custGeom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22" name="Google Shape;4822;p59"/>
            <p:cNvSpPr/>
            <p:nvPr/>
          </p:nvSpPr>
          <p:spPr>
            <a:xfrm>
              <a:off x="2005876" y="2725009"/>
              <a:ext cx="43636" cy="43604"/>
            </a:xfrm>
            <a:custGeom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1731523" y="2422616"/>
              <a:ext cx="399435" cy="365698"/>
            </a:xfrm>
            <a:custGeom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24" name="Google Shape;4824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4825" name="Google Shape;4825;p59"/>
            <p:cNvSpPr/>
            <p:nvPr/>
          </p:nvSpPr>
          <p:spPr>
            <a:xfrm>
              <a:off x="3584201" y="4294996"/>
              <a:ext cx="267574" cy="329415"/>
            </a:xfrm>
            <a:custGeom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3604666" y="4315811"/>
              <a:ext cx="226644" cy="281610"/>
            </a:xfrm>
            <a:custGeom>
              <a:rect l="l" t="t" r="r" b="b"/>
              <a:pathLst>
                <a:path w="7120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3645597" y="4362056"/>
              <a:ext cx="144019" cy="144019"/>
            </a:xfrm>
            <a:custGeom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3692574" y="4377970"/>
              <a:ext cx="51561" cy="112574"/>
            </a:xfrm>
            <a:custGeom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29" name="Google Shape;4829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4830" name="Google Shape;4830;p59"/>
            <p:cNvSpPr/>
            <p:nvPr/>
          </p:nvSpPr>
          <p:spPr>
            <a:xfrm>
              <a:off x="3082855" y="4295728"/>
              <a:ext cx="375946" cy="327823"/>
            </a:xfrm>
            <a:custGeom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3118852" y="4424947"/>
              <a:ext cx="128488" cy="163371"/>
            </a:xfrm>
            <a:custGeom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3271178" y="4424947"/>
              <a:ext cx="152008" cy="34533"/>
            </a:xfrm>
            <a:custGeom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3" name="Google Shape;4833;p59"/>
            <p:cNvSpPr/>
            <p:nvPr/>
          </p:nvSpPr>
          <p:spPr>
            <a:xfrm>
              <a:off x="3271560" y="4471957"/>
              <a:ext cx="116393" cy="34501"/>
            </a:xfrm>
            <a:custGeom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4" name="Google Shape;4834;p59"/>
            <p:cNvSpPr/>
            <p:nvPr/>
          </p:nvSpPr>
          <p:spPr>
            <a:xfrm>
              <a:off x="3271178" y="4518552"/>
              <a:ext cx="70148" cy="11394"/>
            </a:xfrm>
            <a:custGeom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3353038" y="4518552"/>
              <a:ext cx="34915" cy="11394"/>
            </a:xfrm>
            <a:custGeom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3271178" y="4554167"/>
              <a:ext cx="23170" cy="11426"/>
            </a:xfrm>
            <a:custGeom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3306443" y="4554167"/>
              <a:ext cx="58372" cy="11426"/>
            </a:xfrm>
            <a:custGeom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3271178" y="4577306"/>
              <a:ext cx="23170" cy="11394"/>
            </a:xfrm>
            <a:custGeom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3306443" y="4577306"/>
              <a:ext cx="58372" cy="11394"/>
            </a:xfrm>
            <a:custGeom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3265513" y="4377970"/>
              <a:ext cx="11394" cy="11394"/>
            </a:xfrm>
            <a:custGeom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41" name="Google Shape;4841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4842" name="Google Shape;4842;p59"/>
            <p:cNvSpPr/>
            <p:nvPr/>
          </p:nvSpPr>
          <p:spPr>
            <a:xfrm>
              <a:off x="2799399" y="4307472"/>
              <a:ext cx="51942" cy="114865"/>
            </a:xfrm>
            <a:custGeom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2750894" y="4291176"/>
              <a:ext cx="147075" cy="336926"/>
            </a:xfrm>
            <a:custGeom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2749016" y="4443917"/>
              <a:ext cx="69734" cy="52706"/>
            </a:xfrm>
            <a:custGeom>
              <a:rect l="l" t="t" r="r" b="b"/>
              <a:pathLst>
                <a:path w="2191" h="1655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2829731" y="4443917"/>
              <a:ext cx="70116" cy="52706"/>
            </a:xfrm>
            <a:custGeom>
              <a:rect l="l" t="t" r="r" b="b"/>
              <a:pathLst>
                <a:path w="2203" h="1655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46" name="Google Shape;4846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4847" name="Google Shape;4847;p59"/>
            <p:cNvSpPr/>
            <p:nvPr/>
          </p:nvSpPr>
          <p:spPr>
            <a:xfrm>
              <a:off x="3151825" y="2465806"/>
              <a:ext cx="235746" cy="311146"/>
            </a:xfrm>
            <a:custGeom>
              <a:rect l="l" t="t" r="r" b="b"/>
              <a:pathLst>
                <a:path w="7406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3179483" y="2492732"/>
              <a:ext cx="181926" cy="181894"/>
            </a:xfrm>
            <a:custGeom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3242024" y="2524941"/>
              <a:ext cx="54202" cy="117857"/>
            </a:xfrm>
            <a:custGeom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3390945" y="2433724"/>
              <a:ext cx="51179" cy="85934"/>
            </a:xfrm>
            <a:custGeom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3360613" y="2478187"/>
              <a:ext cx="27340" cy="41471"/>
            </a:xfrm>
            <a:custGeom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3375795" y="2455939"/>
              <a:ext cx="39434" cy="63719"/>
            </a:xfrm>
            <a:custGeom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3097241" y="2433564"/>
              <a:ext cx="50829" cy="85711"/>
            </a:xfrm>
            <a:custGeom>
              <a:rect l="l" t="t" r="r" b="b"/>
              <a:pathLst>
                <a:path w="1596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3151061" y="2477773"/>
              <a:ext cx="27690" cy="41503"/>
            </a:xfrm>
            <a:custGeom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3124167" y="2455939"/>
              <a:ext cx="39434" cy="63337"/>
            </a:xfrm>
            <a:custGeom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4857" name="Google Shape;4857;p59"/>
            <p:cNvSpPr/>
            <p:nvPr/>
          </p:nvSpPr>
          <p:spPr>
            <a:xfrm>
              <a:off x="3988156" y="1571135"/>
              <a:ext cx="349052" cy="227376"/>
            </a:xfrm>
            <a:custGeom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4188256" y="1568461"/>
              <a:ext cx="146661" cy="61809"/>
            </a:xfrm>
            <a:custGeom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4123805" y="1677598"/>
              <a:ext cx="13304" cy="13304"/>
            </a:xfrm>
            <a:custGeom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4096147" y="1677598"/>
              <a:ext cx="13304" cy="13304"/>
            </a:xfrm>
            <a:custGeom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4068871" y="1677598"/>
              <a:ext cx="13686" cy="13304"/>
            </a:xfrm>
            <a:custGeom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4041594" y="1677598"/>
              <a:ext cx="13304" cy="13304"/>
            </a:xfrm>
            <a:custGeom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4239402" y="1677598"/>
              <a:ext cx="13304" cy="13304"/>
            </a:xfrm>
            <a:custGeom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64" name="Google Shape;4864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4865" name="Google Shape;4865;p59"/>
            <p:cNvSpPr/>
            <p:nvPr/>
          </p:nvSpPr>
          <p:spPr>
            <a:xfrm>
              <a:off x="2798635" y="1499873"/>
              <a:ext cx="20497" cy="106145"/>
            </a:xfrm>
            <a:custGeom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2847140" y="1499873"/>
              <a:ext cx="20115" cy="106145"/>
            </a:xfrm>
            <a:custGeom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2652738" y="1825405"/>
              <a:ext cx="359301" cy="40580"/>
            </a:xfrm>
            <a:custGeom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8" name="Google Shape;4868;p59"/>
            <p:cNvSpPr/>
            <p:nvPr/>
          </p:nvSpPr>
          <p:spPr>
            <a:xfrm>
              <a:off x="2657289" y="1641983"/>
              <a:ext cx="64833" cy="73935"/>
            </a:xfrm>
            <a:custGeom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69" name="Google Shape;4869;p59"/>
            <p:cNvSpPr/>
            <p:nvPr/>
          </p:nvSpPr>
          <p:spPr>
            <a:xfrm>
              <a:off x="2633037" y="1617730"/>
              <a:ext cx="325945" cy="195198"/>
            </a:xfrm>
            <a:custGeom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2826293" y="1674574"/>
              <a:ext cx="99334" cy="106145"/>
            </a:xfrm>
            <a:custGeom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4872" name="Google Shape;4872;p59"/>
            <p:cNvSpPr/>
            <p:nvPr/>
          </p:nvSpPr>
          <p:spPr>
            <a:xfrm>
              <a:off x="969859" y="3475692"/>
              <a:ext cx="53088" cy="53088"/>
            </a:xfrm>
            <a:custGeom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046786" y="3552237"/>
              <a:ext cx="53088" cy="53088"/>
            </a:xfrm>
            <a:custGeom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4" name="Google Shape;4874;p59"/>
            <p:cNvSpPr/>
            <p:nvPr/>
          </p:nvSpPr>
          <p:spPr>
            <a:xfrm>
              <a:off x="984245" y="3485272"/>
              <a:ext cx="106527" cy="104999"/>
            </a:xfrm>
            <a:custGeom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5" name="Google Shape;4875;p59"/>
            <p:cNvSpPr/>
            <p:nvPr/>
          </p:nvSpPr>
          <p:spPr>
            <a:xfrm>
              <a:off x="922850" y="3428715"/>
              <a:ext cx="223620" cy="223620"/>
            </a:xfrm>
            <a:custGeom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50092" y="3352934"/>
              <a:ext cx="369517" cy="375660"/>
            </a:xfrm>
            <a:custGeom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77" name="Google Shape;4877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4878" name="Google Shape;4878;p59"/>
            <p:cNvSpPr/>
            <p:nvPr/>
          </p:nvSpPr>
          <p:spPr>
            <a:xfrm>
              <a:off x="1316588" y="3358217"/>
              <a:ext cx="332757" cy="365348"/>
            </a:xfrm>
            <a:custGeom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1314678" y="3358981"/>
              <a:ext cx="79632" cy="254684"/>
            </a:xfrm>
            <a:custGeom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1411688" y="3629546"/>
              <a:ext cx="139118" cy="10662"/>
            </a:xfrm>
            <a:custGeom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1412070" y="3652303"/>
              <a:ext cx="139118" cy="10630"/>
            </a:xfrm>
            <a:custGeom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2" name="Google Shape;4882;p59"/>
            <p:cNvSpPr/>
            <p:nvPr/>
          </p:nvSpPr>
          <p:spPr>
            <a:xfrm>
              <a:off x="1432153" y="3417352"/>
              <a:ext cx="83802" cy="191379"/>
            </a:xfrm>
            <a:custGeom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83" name="Google Shape;4883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4884" name="Google Shape;4884;p59"/>
            <p:cNvSpPr/>
            <p:nvPr/>
          </p:nvSpPr>
          <p:spPr>
            <a:xfrm>
              <a:off x="2640993" y="3455227"/>
              <a:ext cx="365348" cy="267574"/>
            </a:xfrm>
            <a:custGeom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2724763" y="3357835"/>
              <a:ext cx="280050" cy="136476"/>
            </a:xfrm>
            <a:custGeom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2771359" y="3655327"/>
              <a:ext cx="10280" cy="21611"/>
            </a:xfrm>
            <a:custGeom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2794084" y="3655327"/>
              <a:ext cx="10280" cy="21611"/>
            </a:xfrm>
            <a:custGeom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2816840" y="3655327"/>
              <a:ext cx="11012" cy="21611"/>
            </a:xfrm>
            <a:custGeom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2839947" y="3655327"/>
              <a:ext cx="10630" cy="21611"/>
            </a:xfrm>
            <a:custGeom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0" name="Google Shape;4890;p59"/>
            <p:cNvSpPr/>
            <p:nvPr/>
          </p:nvSpPr>
          <p:spPr>
            <a:xfrm>
              <a:off x="2862672" y="3655327"/>
              <a:ext cx="10662" cy="21611"/>
            </a:xfrm>
            <a:custGeom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1" name="Google Shape;4891;p59"/>
            <p:cNvSpPr/>
            <p:nvPr/>
          </p:nvSpPr>
          <p:spPr>
            <a:xfrm>
              <a:off x="2885429" y="3655327"/>
              <a:ext cx="11012" cy="21611"/>
            </a:xfrm>
            <a:custGeom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2908535" y="3655327"/>
              <a:ext cx="10630" cy="21611"/>
            </a:xfrm>
            <a:custGeom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2931292" y="3655327"/>
              <a:ext cx="10630" cy="21611"/>
            </a:xfrm>
            <a:custGeom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4895" name="Google Shape;4895;p59"/>
            <p:cNvSpPr/>
            <p:nvPr/>
          </p:nvSpPr>
          <p:spPr>
            <a:xfrm>
              <a:off x="1360159" y="2510141"/>
              <a:ext cx="245963" cy="12540"/>
            </a:xfrm>
            <a:custGeom>
              <a:rect l="l" t="t" r="r" b="b"/>
              <a:pathLst>
                <a:path w="7726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6" name="Google Shape;4896;p59"/>
            <p:cNvSpPr/>
            <p:nvPr/>
          </p:nvSpPr>
          <p:spPr>
            <a:xfrm>
              <a:off x="1360159" y="2575706"/>
              <a:ext cx="245963" cy="12158"/>
            </a:xfrm>
            <a:custGeom>
              <a:rect l="l" t="t" r="r" b="b"/>
              <a:pathLst>
                <a:path w="7726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7" name="Google Shape;4897;p59"/>
            <p:cNvSpPr/>
            <p:nvPr/>
          </p:nvSpPr>
          <p:spPr>
            <a:xfrm>
              <a:off x="1437086" y="2618132"/>
              <a:ext cx="92873" cy="12540"/>
            </a:xfrm>
            <a:custGeom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1419295" y="2543115"/>
              <a:ext cx="186827" cy="12158"/>
            </a:xfrm>
            <a:custGeom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1360541" y="2543115"/>
              <a:ext cx="43604" cy="12158"/>
            </a:xfrm>
            <a:custGeom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1306721" y="2469211"/>
              <a:ext cx="353222" cy="228171"/>
            </a:xfrm>
            <a:custGeom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1278299" y="2439293"/>
              <a:ext cx="410829" cy="332343"/>
            </a:xfrm>
            <a:custGeom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1562519" y="2630640"/>
              <a:ext cx="74699" cy="74699"/>
            </a:xfrm>
            <a:custGeom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03" name="Google Shape;4903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4904" name="Google Shape;4904;p59"/>
            <p:cNvSpPr/>
            <p:nvPr/>
          </p:nvSpPr>
          <p:spPr>
            <a:xfrm>
              <a:off x="870939" y="2439293"/>
              <a:ext cx="331993" cy="331993"/>
            </a:xfrm>
            <a:custGeom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5" name="Google Shape;4905;p59"/>
            <p:cNvSpPr/>
            <p:nvPr/>
          </p:nvSpPr>
          <p:spPr>
            <a:xfrm>
              <a:off x="908463" y="2696969"/>
              <a:ext cx="41726" cy="41726"/>
            </a:xfrm>
            <a:custGeom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6" name="Google Shape;4906;p59"/>
            <p:cNvSpPr/>
            <p:nvPr/>
          </p:nvSpPr>
          <p:spPr>
            <a:xfrm>
              <a:off x="1015690" y="2696969"/>
              <a:ext cx="41726" cy="41726"/>
            </a:xfrm>
            <a:custGeom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7" name="Google Shape;4907;p59"/>
            <p:cNvSpPr/>
            <p:nvPr/>
          </p:nvSpPr>
          <p:spPr>
            <a:xfrm>
              <a:off x="1122567" y="2696969"/>
              <a:ext cx="41726" cy="41726"/>
            </a:xfrm>
            <a:custGeom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8" name="Google Shape;4908;p59"/>
            <p:cNvSpPr/>
            <p:nvPr/>
          </p:nvSpPr>
          <p:spPr>
            <a:xfrm>
              <a:off x="913015" y="2504094"/>
              <a:ext cx="31859" cy="9867"/>
            </a:xfrm>
            <a:custGeom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09" name="Google Shape;4909;p59"/>
            <p:cNvSpPr/>
            <p:nvPr/>
          </p:nvSpPr>
          <p:spPr>
            <a:xfrm>
              <a:off x="913015" y="2532898"/>
              <a:ext cx="31859" cy="10248"/>
            </a:xfrm>
            <a:custGeom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0" name="Google Shape;4910;p59"/>
            <p:cNvSpPr/>
            <p:nvPr/>
          </p:nvSpPr>
          <p:spPr>
            <a:xfrm>
              <a:off x="913015" y="2562052"/>
              <a:ext cx="31859" cy="9898"/>
            </a:xfrm>
            <a:custGeom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1" name="Google Shape;4911;p59"/>
            <p:cNvSpPr/>
            <p:nvPr/>
          </p:nvSpPr>
          <p:spPr>
            <a:xfrm>
              <a:off x="894428" y="2474908"/>
              <a:ext cx="69384" cy="167508"/>
            </a:xfrm>
            <a:custGeom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2" name="Google Shape;4912;p59"/>
            <p:cNvSpPr/>
            <p:nvPr/>
          </p:nvSpPr>
          <p:spPr>
            <a:xfrm>
              <a:off x="1002068" y="2474145"/>
              <a:ext cx="69384" cy="168272"/>
            </a:xfrm>
            <a:custGeom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3" name="Google Shape;4913;p59"/>
            <p:cNvSpPr/>
            <p:nvPr/>
          </p:nvSpPr>
          <p:spPr>
            <a:xfrm>
              <a:off x="1108531" y="2474145"/>
              <a:ext cx="69384" cy="168272"/>
            </a:xfrm>
            <a:custGeom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4" name="Google Shape;4914;p59"/>
            <p:cNvSpPr/>
            <p:nvPr/>
          </p:nvSpPr>
          <p:spPr>
            <a:xfrm>
              <a:off x="1127118" y="2504094"/>
              <a:ext cx="31859" cy="9867"/>
            </a:xfrm>
            <a:custGeom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5" name="Google Shape;4915;p59"/>
            <p:cNvSpPr/>
            <p:nvPr/>
          </p:nvSpPr>
          <p:spPr>
            <a:xfrm>
              <a:off x="1127118" y="2532898"/>
              <a:ext cx="31859" cy="10248"/>
            </a:xfrm>
            <a:custGeom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6" name="Google Shape;4916;p59"/>
            <p:cNvSpPr/>
            <p:nvPr/>
          </p:nvSpPr>
          <p:spPr>
            <a:xfrm>
              <a:off x="1127118" y="2562052"/>
              <a:ext cx="31859" cy="9898"/>
            </a:xfrm>
            <a:custGeom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7" name="Google Shape;4917;p59"/>
            <p:cNvSpPr/>
            <p:nvPr/>
          </p:nvSpPr>
          <p:spPr>
            <a:xfrm>
              <a:off x="1020624" y="2504094"/>
              <a:ext cx="32241" cy="9867"/>
            </a:xfrm>
            <a:custGeom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8" name="Google Shape;4918;p59"/>
            <p:cNvSpPr/>
            <p:nvPr/>
          </p:nvSpPr>
          <p:spPr>
            <a:xfrm>
              <a:off x="1020624" y="2532898"/>
              <a:ext cx="32241" cy="10248"/>
            </a:xfrm>
            <a:custGeom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19" name="Google Shape;4919;p59"/>
            <p:cNvSpPr/>
            <p:nvPr/>
          </p:nvSpPr>
          <p:spPr>
            <a:xfrm>
              <a:off x="1020624" y="2562052"/>
              <a:ext cx="32241" cy="9898"/>
            </a:xfrm>
            <a:custGeom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20" name="Google Shape;4920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4921" name="Google Shape;4921;p59"/>
            <p:cNvSpPr/>
            <p:nvPr/>
          </p:nvSpPr>
          <p:spPr>
            <a:xfrm>
              <a:off x="6675256" y="1516169"/>
              <a:ext cx="111078" cy="188737"/>
            </a:xfrm>
            <a:custGeom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2" name="Google Shape;4922;p59"/>
            <p:cNvSpPr/>
            <p:nvPr/>
          </p:nvSpPr>
          <p:spPr>
            <a:xfrm>
              <a:off x="6696103" y="1679507"/>
              <a:ext cx="10630" cy="26162"/>
            </a:xfrm>
            <a:custGeom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3" name="Google Shape;4923;p59"/>
            <p:cNvSpPr/>
            <p:nvPr/>
          </p:nvSpPr>
          <p:spPr>
            <a:xfrm>
              <a:off x="6752183" y="1679507"/>
              <a:ext cx="10280" cy="26162"/>
            </a:xfrm>
            <a:custGeom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4" name="Google Shape;4924;p59"/>
            <p:cNvSpPr/>
            <p:nvPr/>
          </p:nvSpPr>
          <p:spPr>
            <a:xfrm>
              <a:off x="6919310" y="1734060"/>
              <a:ext cx="45131" cy="15946"/>
            </a:xfrm>
            <a:custGeom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5" name="Google Shape;4925;p59"/>
            <p:cNvSpPr/>
            <p:nvPr/>
          </p:nvSpPr>
          <p:spPr>
            <a:xfrm>
              <a:off x="6879907" y="1706020"/>
              <a:ext cx="123172" cy="167158"/>
            </a:xfrm>
            <a:custGeom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6" name="Google Shape;4926;p59"/>
            <p:cNvSpPr/>
            <p:nvPr/>
          </p:nvSpPr>
          <p:spPr>
            <a:xfrm>
              <a:off x="6902632" y="1840173"/>
              <a:ext cx="10630" cy="32623"/>
            </a:xfrm>
            <a:custGeom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7" name="Google Shape;4927;p59"/>
            <p:cNvSpPr/>
            <p:nvPr/>
          </p:nvSpPr>
          <p:spPr>
            <a:xfrm>
              <a:off x="6970075" y="1840173"/>
              <a:ext cx="10280" cy="32623"/>
            </a:xfrm>
            <a:custGeom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8" name="Google Shape;4928;p59"/>
            <p:cNvSpPr/>
            <p:nvPr/>
          </p:nvSpPr>
          <p:spPr>
            <a:xfrm>
              <a:off x="6772267" y="1594241"/>
              <a:ext cx="182690" cy="100830"/>
            </a:xfrm>
            <a:custGeom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29" name="Google Shape;4929;p59"/>
            <p:cNvSpPr/>
            <p:nvPr/>
          </p:nvSpPr>
          <p:spPr>
            <a:xfrm>
              <a:off x="6716950" y="1716268"/>
              <a:ext cx="181926" cy="100448"/>
            </a:xfrm>
            <a:custGeom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30" name="Google Shape;4930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4931" name="Google Shape;4931;p59"/>
            <p:cNvSpPr/>
            <p:nvPr/>
          </p:nvSpPr>
          <p:spPr>
            <a:xfrm>
              <a:off x="5364123" y="3021546"/>
              <a:ext cx="58372" cy="18396"/>
            </a:xfrm>
            <a:custGeom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2" name="Google Shape;4932;p59"/>
            <p:cNvSpPr/>
            <p:nvPr/>
          </p:nvSpPr>
          <p:spPr>
            <a:xfrm>
              <a:off x="5346681" y="3151338"/>
              <a:ext cx="11012" cy="39052"/>
            </a:xfrm>
            <a:custGeom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3" name="Google Shape;4933;p59"/>
            <p:cNvSpPr/>
            <p:nvPr/>
          </p:nvSpPr>
          <p:spPr>
            <a:xfrm>
              <a:off x="5318259" y="2988763"/>
              <a:ext cx="149717" cy="202773"/>
            </a:xfrm>
            <a:custGeom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4" name="Google Shape;4934;p59"/>
            <p:cNvSpPr/>
            <p:nvPr/>
          </p:nvSpPr>
          <p:spPr>
            <a:xfrm>
              <a:off x="5548658" y="2982111"/>
              <a:ext cx="140614" cy="208279"/>
            </a:xfrm>
            <a:custGeom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5" name="Google Shape;4935;p59"/>
            <p:cNvSpPr/>
            <p:nvPr/>
          </p:nvSpPr>
          <p:spPr>
            <a:xfrm>
              <a:off x="5655153" y="3157004"/>
              <a:ext cx="10630" cy="33387"/>
            </a:xfrm>
            <a:custGeom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6" name="Google Shape;4936;p59"/>
            <p:cNvSpPr/>
            <p:nvPr/>
          </p:nvSpPr>
          <p:spPr>
            <a:xfrm>
              <a:off x="5497893" y="3174445"/>
              <a:ext cx="11012" cy="10248"/>
            </a:xfrm>
            <a:custGeom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7" name="Google Shape;4937;p59"/>
            <p:cNvSpPr/>
            <p:nvPr/>
          </p:nvSpPr>
          <p:spPr>
            <a:xfrm>
              <a:off x="5410718" y="3156972"/>
              <a:ext cx="74699" cy="45927"/>
            </a:xfrm>
            <a:custGeom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38" name="Google Shape;4938;p59"/>
            <p:cNvSpPr/>
            <p:nvPr/>
          </p:nvSpPr>
          <p:spPr>
            <a:xfrm>
              <a:off x="5521382" y="3156590"/>
              <a:ext cx="75049" cy="45163"/>
            </a:xfrm>
            <a:custGeom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39" name="Google Shape;4939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4940" name="Google Shape;4940;p59"/>
            <p:cNvSpPr/>
            <p:nvPr/>
          </p:nvSpPr>
          <p:spPr>
            <a:xfrm>
              <a:off x="7073928" y="2905757"/>
              <a:ext cx="371395" cy="371809"/>
            </a:xfrm>
            <a:custGeom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1" name="Google Shape;4941;p59"/>
            <p:cNvSpPr/>
            <p:nvPr/>
          </p:nvSpPr>
          <p:spPr>
            <a:xfrm>
              <a:off x="7281188" y="3188513"/>
              <a:ext cx="65596" cy="48473"/>
            </a:xfrm>
            <a:custGeom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2" name="Google Shape;4942;p59"/>
            <p:cNvSpPr/>
            <p:nvPr/>
          </p:nvSpPr>
          <p:spPr>
            <a:xfrm>
              <a:off x="7252034" y="3168080"/>
              <a:ext cx="24634" cy="19287"/>
            </a:xfrm>
            <a:custGeom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43" name="Google Shape;4943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4944" name="Google Shape;4944;p59"/>
            <p:cNvSpPr/>
            <p:nvPr/>
          </p:nvSpPr>
          <p:spPr>
            <a:xfrm>
              <a:off x="7550258" y="3832670"/>
              <a:ext cx="371395" cy="301279"/>
            </a:xfrm>
            <a:custGeom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5" name="Google Shape;4945;p59"/>
            <p:cNvSpPr/>
            <p:nvPr/>
          </p:nvSpPr>
          <p:spPr>
            <a:xfrm>
              <a:off x="7574129" y="3891009"/>
              <a:ext cx="324418" cy="10662"/>
            </a:xfrm>
            <a:custGeom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6" name="Google Shape;4946;p59"/>
            <p:cNvSpPr/>
            <p:nvPr/>
          </p:nvSpPr>
          <p:spPr>
            <a:xfrm>
              <a:off x="7591188" y="3937637"/>
              <a:ext cx="45481" cy="10248"/>
            </a:xfrm>
            <a:custGeom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7" name="Google Shape;4947;p59"/>
            <p:cNvSpPr/>
            <p:nvPr/>
          </p:nvSpPr>
          <p:spPr>
            <a:xfrm>
              <a:off x="7672667" y="3937637"/>
              <a:ext cx="45481" cy="10248"/>
            </a:xfrm>
            <a:custGeom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8" name="Google Shape;4948;p59"/>
            <p:cNvSpPr/>
            <p:nvPr/>
          </p:nvSpPr>
          <p:spPr>
            <a:xfrm>
              <a:off x="7835592" y="3937637"/>
              <a:ext cx="45131" cy="10248"/>
            </a:xfrm>
            <a:custGeom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49" name="Google Shape;4949;p59"/>
            <p:cNvSpPr/>
            <p:nvPr/>
          </p:nvSpPr>
          <p:spPr>
            <a:xfrm>
              <a:off x="7591188" y="3984232"/>
              <a:ext cx="45481" cy="10662"/>
            </a:xfrm>
            <a:custGeom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0" name="Google Shape;4950;p59"/>
            <p:cNvSpPr/>
            <p:nvPr/>
          </p:nvSpPr>
          <p:spPr>
            <a:xfrm>
              <a:off x="7754113" y="3984232"/>
              <a:ext cx="45513" cy="10662"/>
            </a:xfrm>
            <a:custGeom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1" name="Google Shape;4951;p59"/>
            <p:cNvSpPr/>
            <p:nvPr/>
          </p:nvSpPr>
          <p:spPr>
            <a:xfrm>
              <a:off x="7591188" y="4030859"/>
              <a:ext cx="45481" cy="10248"/>
            </a:xfrm>
            <a:custGeom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2" name="Google Shape;4952;p59"/>
            <p:cNvSpPr/>
            <p:nvPr/>
          </p:nvSpPr>
          <p:spPr>
            <a:xfrm>
              <a:off x="7672667" y="4030859"/>
              <a:ext cx="45481" cy="10248"/>
            </a:xfrm>
            <a:custGeom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3" name="Google Shape;4953;p59"/>
            <p:cNvSpPr/>
            <p:nvPr/>
          </p:nvSpPr>
          <p:spPr>
            <a:xfrm>
              <a:off x="7835592" y="4030859"/>
              <a:ext cx="45131" cy="10248"/>
            </a:xfrm>
            <a:custGeom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4" name="Google Shape;4954;p59"/>
            <p:cNvSpPr/>
            <p:nvPr/>
          </p:nvSpPr>
          <p:spPr>
            <a:xfrm>
              <a:off x="7672667" y="4077073"/>
              <a:ext cx="45481" cy="10662"/>
            </a:xfrm>
            <a:custGeom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5" name="Google Shape;4955;p59"/>
            <p:cNvSpPr/>
            <p:nvPr/>
          </p:nvSpPr>
          <p:spPr>
            <a:xfrm>
              <a:off x="7754113" y="4077073"/>
              <a:ext cx="45513" cy="10662"/>
            </a:xfrm>
            <a:custGeom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6" name="Google Shape;4956;p59"/>
            <p:cNvSpPr/>
            <p:nvPr/>
          </p:nvSpPr>
          <p:spPr>
            <a:xfrm>
              <a:off x="7835592" y="4077073"/>
              <a:ext cx="45131" cy="10662"/>
            </a:xfrm>
            <a:custGeom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7" name="Google Shape;4957;p59"/>
            <p:cNvSpPr/>
            <p:nvPr/>
          </p:nvSpPr>
          <p:spPr>
            <a:xfrm>
              <a:off x="7672667" y="3972583"/>
              <a:ext cx="46245" cy="34055"/>
            </a:xfrm>
            <a:custGeom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8" name="Google Shape;4958;p59"/>
            <p:cNvSpPr/>
            <p:nvPr/>
          </p:nvSpPr>
          <p:spPr>
            <a:xfrm>
              <a:off x="7835592" y="3972583"/>
              <a:ext cx="45895" cy="34055"/>
            </a:xfrm>
            <a:custGeom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59" name="Google Shape;4959;p59"/>
            <p:cNvSpPr/>
            <p:nvPr/>
          </p:nvSpPr>
          <p:spPr>
            <a:xfrm>
              <a:off x="7754113" y="4019592"/>
              <a:ext cx="46277" cy="34024"/>
            </a:xfrm>
            <a:custGeom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0" name="Google Shape;4960;p59"/>
            <p:cNvSpPr/>
            <p:nvPr/>
          </p:nvSpPr>
          <p:spPr>
            <a:xfrm>
              <a:off x="7591188" y="4065806"/>
              <a:ext cx="46245" cy="34055"/>
            </a:xfrm>
            <a:custGeom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1" name="Google Shape;4961;p59"/>
            <p:cNvSpPr/>
            <p:nvPr/>
          </p:nvSpPr>
          <p:spPr>
            <a:xfrm>
              <a:off x="7754113" y="3925988"/>
              <a:ext cx="46277" cy="34406"/>
            </a:xfrm>
            <a:custGeom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62" name="Google Shape;4962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4963" name="Google Shape;4963;p59"/>
            <p:cNvSpPr/>
            <p:nvPr/>
          </p:nvSpPr>
          <p:spPr>
            <a:xfrm>
              <a:off x="4946132" y="3426614"/>
              <a:ext cx="230431" cy="289758"/>
            </a:xfrm>
            <a:custGeom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4" name="Google Shape;4964;p59"/>
            <p:cNvSpPr/>
            <p:nvPr/>
          </p:nvSpPr>
          <p:spPr>
            <a:xfrm>
              <a:off x="4886264" y="3536706"/>
              <a:ext cx="48919" cy="10662"/>
            </a:xfrm>
            <a:custGeom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5" name="Google Shape;4965;p59"/>
            <p:cNvSpPr/>
            <p:nvPr/>
          </p:nvSpPr>
          <p:spPr>
            <a:xfrm>
              <a:off x="5187894" y="3536706"/>
              <a:ext cx="48919" cy="10662"/>
            </a:xfrm>
            <a:custGeom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6" name="Google Shape;4966;p59"/>
            <p:cNvSpPr/>
            <p:nvPr/>
          </p:nvSpPr>
          <p:spPr>
            <a:xfrm>
              <a:off x="5056414" y="3366174"/>
              <a:ext cx="10248" cy="48919"/>
            </a:xfrm>
            <a:custGeom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7" name="Google Shape;4967;p59"/>
            <p:cNvSpPr/>
            <p:nvPr/>
          </p:nvSpPr>
          <p:spPr>
            <a:xfrm>
              <a:off x="4978723" y="3650744"/>
              <a:ext cx="22757" cy="29249"/>
            </a:xfrm>
            <a:custGeom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8" name="Google Shape;4968;p59"/>
            <p:cNvSpPr/>
            <p:nvPr/>
          </p:nvSpPr>
          <p:spPr>
            <a:xfrm>
              <a:off x="5121597" y="3403380"/>
              <a:ext cx="22757" cy="29154"/>
            </a:xfrm>
            <a:custGeom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69" name="Google Shape;4969;p59"/>
            <p:cNvSpPr/>
            <p:nvPr/>
          </p:nvSpPr>
          <p:spPr>
            <a:xfrm>
              <a:off x="4922643" y="3459842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0" name="Google Shape;4970;p59"/>
            <p:cNvSpPr/>
            <p:nvPr/>
          </p:nvSpPr>
          <p:spPr>
            <a:xfrm>
              <a:off x="5169720" y="3602334"/>
              <a:ext cx="30714" cy="21197"/>
            </a:xfrm>
            <a:custGeom>
              <a:rect l="l" t="t" r="r" b="b"/>
              <a:pathLst>
                <a:path w="964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1" name="Google Shape;4971;p59"/>
            <p:cNvSpPr/>
            <p:nvPr/>
          </p:nvSpPr>
          <p:spPr>
            <a:xfrm>
              <a:off x="5121597" y="3650744"/>
              <a:ext cx="22757" cy="29249"/>
            </a:xfrm>
            <a:custGeom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2" name="Google Shape;4972;p59"/>
            <p:cNvSpPr/>
            <p:nvPr/>
          </p:nvSpPr>
          <p:spPr>
            <a:xfrm>
              <a:off x="4978723" y="3403380"/>
              <a:ext cx="22757" cy="29154"/>
            </a:xfrm>
            <a:custGeom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3" name="Google Shape;4973;p59"/>
            <p:cNvSpPr/>
            <p:nvPr/>
          </p:nvSpPr>
          <p:spPr>
            <a:xfrm>
              <a:off x="5169720" y="3459842"/>
              <a:ext cx="30714" cy="21197"/>
            </a:xfrm>
            <a:custGeom>
              <a:rect l="l" t="t" r="r" b="b"/>
              <a:pathLst>
                <a:path w="964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4" name="Google Shape;4974;p59"/>
            <p:cNvSpPr/>
            <p:nvPr/>
          </p:nvSpPr>
          <p:spPr>
            <a:xfrm>
              <a:off x="4922643" y="3602334"/>
              <a:ext cx="31095" cy="21197"/>
            </a:xfrm>
            <a:custGeom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5" name="Google Shape;4975;p59"/>
            <p:cNvSpPr/>
            <p:nvPr/>
          </p:nvSpPr>
          <p:spPr>
            <a:xfrm>
              <a:off x="5077993" y="3451758"/>
              <a:ext cx="70912" cy="62637"/>
            </a:xfrm>
            <a:custGeom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4976" name="Google Shape;4976;p59"/>
          <p:cNvSpPr/>
          <p:nvPr/>
        </p:nvSpPr>
        <p:spPr>
          <a:xfrm>
            <a:off x="5775652" y="1969392"/>
            <a:ext cx="361147" cy="360797"/>
          </a:xfrm>
          <a:custGeom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4977" name="Google Shape;4977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4978" name="Google Shape;4978;p59"/>
            <p:cNvSpPr/>
            <p:nvPr/>
          </p:nvSpPr>
          <p:spPr>
            <a:xfrm>
              <a:off x="5597163" y="3523083"/>
              <a:ext cx="43222" cy="15564"/>
            </a:xfrm>
            <a:custGeom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79" name="Google Shape;4979;p59"/>
            <p:cNvSpPr/>
            <p:nvPr/>
          </p:nvSpPr>
          <p:spPr>
            <a:xfrm>
              <a:off x="5331913" y="3413947"/>
              <a:ext cx="347143" cy="253538"/>
            </a:xfrm>
            <a:custGeom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0" name="Google Shape;4980;p59"/>
            <p:cNvSpPr/>
            <p:nvPr/>
          </p:nvSpPr>
          <p:spPr>
            <a:xfrm>
              <a:off x="5645669" y="3625759"/>
              <a:ext cx="10248" cy="42872"/>
            </a:xfrm>
            <a:custGeom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1" name="Google Shape;4981;p59"/>
            <p:cNvSpPr/>
            <p:nvPr/>
          </p:nvSpPr>
          <p:spPr>
            <a:xfrm>
              <a:off x="5462247" y="3461115"/>
              <a:ext cx="86825" cy="29759"/>
            </a:xfrm>
            <a:custGeom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2" name="Google Shape;4982;p59"/>
            <p:cNvSpPr/>
            <p:nvPr/>
          </p:nvSpPr>
          <p:spPr>
            <a:xfrm>
              <a:off x="5441050" y="3636389"/>
              <a:ext cx="10248" cy="32241"/>
            </a:xfrm>
            <a:custGeom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3" name="Google Shape;4983;p59"/>
            <p:cNvSpPr/>
            <p:nvPr/>
          </p:nvSpPr>
          <p:spPr>
            <a:xfrm>
              <a:off x="5559257" y="3636389"/>
              <a:ext cx="10662" cy="32241"/>
            </a:xfrm>
            <a:custGeom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4985" name="Google Shape;4985;p59"/>
            <p:cNvSpPr/>
            <p:nvPr/>
          </p:nvSpPr>
          <p:spPr>
            <a:xfrm>
              <a:off x="5890104" y="3642055"/>
              <a:ext cx="10248" cy="32241"/>
            </a:xfrm>
            <a:custGeom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6" name="Google Shape;4986;p59"/>
            <p:cNvSpPr/>
            <p:nvPr/>
          </p:nvSpPr>
          <p:spPr>
            <a:xfrm>
              <a:off x="5998094" y="3642055"/>
              <a:ext cx="10248" cy="32241"/>
            </a:xfrm>
            <a:custGeom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7" name="Google Shape;4987;p59"/>
            <p:cNvSpPr/>
            <p:nvPr/>
          </p:nvSpPr>
          <p:spPr>
            <a:xfrm>
              <a:off x="5814673" y="3528367"/>
              <a:ext cx="43222" cy="15564"/>
            </a:xfrm>
            <a:custGeom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8" name="Google Shape;4988;p59"/>
            <p:cNvSpPr/>
            <p:nvPr/>
          </p:nvSpPr>
          <p:spPr>
            <a:xfrm>
              <a:off x="5797995" y="3631074"/>
              <a:ext cx="10662" cy="42458"/>
            </a:xfrm>
            <a:custGeom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89" name="Google Shape;4989;p59"/>
            <p:cNvSpPr/>
            <p:nvPr/>
          </p:nvSpPr>
          <p:spPr>
            <a:xfrm>
              <a:off x="5776798" y="3409778"/>
              <a:ext cx="346379" cy="264136"/>
            </a:xfrm>
            <a:custGeom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0" name="Google Shape;4990;p59"/>
            <p:cNvSpPr/>
            <p:nvPr/>
          </p:nvSpPr>
          <p:spPr>
            <a:xfrm>
              <a:off x="6089408" y="3637503"/>
              <a:ext cx="10662" cy="36029"/>
            </a:xfrm>
            <a:custGeom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91" name="Google Shape;4991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4992" name="Google Shape;4992;p59"/>
            <p:cNvSpPr/>
            <p:nvPr/>
          </p:nvSpPr>
          <p:spPr>
            <a:xfrm>
              <a:off x="6229990" y="2978897"/>
              <a:ext cx="289567" cy="197840"/>
            </a:xfrm>
            <a:custGeom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3" name="Google Shape;4993;p59"/>
            <p:cNvSpPr/>
            <p:nvPr/>
          </p:nvSpPr>
          <p:spPr>
            <a:xfrm>
              <a:off x="6188327" y="2955408"/>
              <a:ext cx="371395" cy="272857"/>
            </a:xfrm>
            <a:custGeom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4994" name="Google Shape;4994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4995" name="Google Shape;4995;p59"/>
            <p:cNvSpPr/>
            <p:nvPr/>
          </p:nvSpPr>
          <p:spPr>
            <a:xfrm>
              <a:off x="6644957" y="2456353"/>
              <a:ext cx="371395" cy="203123"/>
            </a:xfrm>
            <a:custGeom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6" name="Google Shape;4996;p59"/>
            <p:cNvSpPr/>
            <p:nvPr/>
          </p:nvSpPr>
          <p:spPr>
            <a:xfrm>
              <a:off x="6761668" y="2549194"/>
              <a:ext cx="139850" cy="186064"/>
            </a:xfrm>
            <a:custGeom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7" name="Google Shape;4997;p59"/>
            <p:cNvSpPr/>
            <p:nvPr/>
          </p:nvSpPr>
          <p:spPr>
            <a:xfrm>
              <a:off x="6802216" y="2625357"/>
              <a:ext cx="58754" cy="75431"/>
            </a:xfrm>
            <a:custGeom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8" name="Google Shape;4998;p59"/>
            <p:cNvSpPr/>
            <p:nvPr/>
          </p:nvSpPr>
          <p:spPr>
            <a:xfrm>
              <a:off x="6802216" y="2480828"/>
              <a:ext cx="47009" cy="33132"/>
            </a:xfrm>
            <a:custGeom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4999" name="Google Shape;4999;p59"/>
            <p:cNvSpPr/>
            <p:nvPr/>
          </p:nvSpPr>
          <p:spPr>
            <a:xfrm>
              <a:off x="6895439" y="2517112"/>
              <a:ext cx="36793" cy="32114"/>
            </a:xfrm>
            <a:custGeom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00" name="Google Shape;5000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5001" name="Google Shape;5001;p59"/>
            <p:cNvSpPr/>
            <p:nvPr/>
          </p:nvSpPr>
          <p:spPr>
            <a:xfrm>
              <a:off x="7614677" y="3138830"/>
              <a:ext cx="79983" cy="138322"/>
            </a:xfrm>
            <a:custGeom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2" name="Google Shape;5002;p59"/>
            <p:cNvSpPr/>
            <p:nvPr/>
          </p:nvSpPr>
          <p:spPr>
            <a:xfrm>
              <a:off x="7707518" y="3138830"/>
              <a:ext cx="79983" cy="138322"/>
            </a:xfrm>
            <a:custGeom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3" name="Google Shape;5003;p59"/>
            <p:cNvSpPr/>
            <p:nvPr/>
          </p:nvSpPr>
          <p:spPr>
            <a:xfrm>
              <a:off x="7800740" y="3138830"/>
              <a:ext cx="80364" cy="138322"/>
            </a:xfrm>
            <a:custGeom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4" name="Google Shape;5004;p59"/>
            <p:cNvSpPr/>
            <p:nvPr/>
          </p:nvSpPr>
          <p:spPr>
            <a:xfrm>
              <a:off x="7521454" y="3138830"/>
              <a:ext cx="79983" cy="138322"/>
            </a:xfrm>
            <a:custGeom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5" name="Google Shape;5005;p59"/>
            <p:cNvSpPr/>
            <p:nvPr/>
          </p:nvSpPr>
          <p:spPr>
            <a:xfrm>
              <a:off x="7555923" y="2906139"/>
              <a:ext cx="289949" cy="219833"/>
            </a:xfrm>
            <a:custGeom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06" name="Google Shape;5006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5007" name="Google Shape;5007;p59"/>
            <p:cNvSpPr/>
            <p:nvPr/>
          </p:nvSpPr>
          <p:spPr>
            <a:xfrm>
              <a:off x="7167500" y="4279432"/>
              <a:ext cx="169068" cy="226644"/>
            </a:xfrm>
            <a:custGeom>
              <a:rect l="l" t="t" r="r" b="b"/>
              <a:pathLst>
                <a:path w="5312" h="7120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8" name="Google Shape;5008;p59"/>
            <p:cNvSpPr/>
            <p:nvPr/>
          </p:nvSpPr>
          <p:spPr>
            <a:xfrm>
              <a:off x="7246719" y="4455279"/>
              <a:ext cx="10248" cy="50033"/>
            </a:xfrm>
            <a:custGeom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09" name="Google Shape;5009;p59"/>
            <p:cNvSpPr/>
            <p:nvPr/>
          </p:nvSpPr>
          <p:spPr>
            <a:xfrm>
              <a:off x="7195572" y="4466642"/>
              <a:ext cx="11012" cy="38670"/>
            </a:xfrm>
            <a:custGeom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0" name="Google Shape;5010;p59"/>
            <p:cNvSpPr/>
            <p:nvPr/>
          </p:nvSpPr>
          <p:spPr>
            <a:xfrm>
              <a:off x="7297866" y="4466642"/>
              <a:ext cx="10280" cy="38670"/>
            </a:xfrm>
            <a:custGeom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1" name="Google Shape;5011;p59"/>
            <p:cNvSpPr/>
            <p:nvPr/>
          </p:nvSpPr>
          <p:spPr>
            <a:xfrm>
              <a:off x="7235357" y="4608369"/>
              <a:ext cx="33005" cy="33005"/>
            </a:xfrm>
            <a:custGeom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2" name="Google Shape;5012;p59"/>
            <p:cNvSpPr/>
            <p:nvPr/>
          </p:nvSpPr>
          <p:spPr>
            <a:xfrm>
              <a:off x="7127716" y="4608369"/>
              <a:ext cx="33387" cy="33005"/>
            </a:xfrm>
            <a:custGeom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3" name="Google Shape;5013;p59"/>
            <p:cNvSpPr/>
            <p:nvPr/>
          </p:nvSpPr>
          <p:spPr>
            <a:xfrm>
              <a:off x="7342965" y="4608369"/>
              <a:ext cx="33005" cy="33005"/>
            </a:xfrm>
            <a:custGeom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4" name="Google Shape;5014;p59"/>
            <p:cNvSpPr/>
            <p:nvPr/>
          </p:nvSpPr>
          <p:spPr>
            <a:xfrm>
              <a:off x="7159194" y="4517788"/>
              <a:ext cx="186064" cy="84916"/>
            </a:xfrm>
            <a:custGeom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5" name="Google Shape;5015;p59"/>
            <p:cNvSpPr/>
            <p:nvPr/>
          </p:nvSpPr>
          <p:spPr>
            <a:xfrm>
              <a:off x="7217915" y="4321126"/>
              <a:ext cx="68238" cy="25812"/>
            </a:xfrm>
            <a:custGeom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16" name="Google Shape;5016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5017" name="Google Shape;5017;p59"/>
            <p:cNvSpPr/>
            <p:nvPr/>
          </p:nvSpPr>
          <p:spPr>
            <a:xfrm>
              <a:off x="7108015" y="3396505"/>
              <a:ext cx="344883" cy="290299"/>
            </a:xfrm>
            <a:custGeom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8" name="Google Shape;5018;p59"/>
            <p:cNvSpPr/>
            <p:nvPr/>
          </p:nvSpPr>
          <p:spPr>
            <a:xfrm>
              <a:off x="7211104" y="3487819"/>
              <a:ext cx="139468" cy="139500"/>
            </a:xfrm>
            <a:custGeom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19" name="Google Shape;5019;p59"/>
            <p:cNvSpPr/>
            <p:nvPr/>
          </p:nvSpPr>
          <p:spPr>
            <a:xfrm>
              <a:off x="7180009" y="3466271"/>
              <a:ext cx="159201" cy="149685"/>
            </a:xfrm>
            <a:custGeom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0" name="Google Shape;5020;p59"/>
            <p:cNvSpPr/>
            <p:nvPr/>
          </p:nvSpPr>
          <p:spPr>
            <a:xfrm>
              <a:off x="7222085" y="3499690"/>
              <a:ext cx="158819" cy="148825"/>
            </a:xfrm>
            <a:custGeom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5022" name="Google Shape;5022;p59"/>
            <p:cNvSpPr/>
            <p:nvPr/>
          </p:nvSpPr>
          <p:spPr>
            <a:xfrm>
              <a:off x="6247813" y="2069522"/>
              <a:ext cx="329701" cy="261781"/>
            </a:xfrm>
            <a:custGeom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3" name="Google Shape;5023;p59"/>
            <p:cNvSpPr/>
            <p:nvPr/>
          </p:nvSpPr>
          <p:spPr>
            <a:xfrm>
              <a:off x="6216367" y="1970156"/>
              <a:ext cx="329701" cy="260731"/>
            </a:xfrm>
            <a:custGeom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4" name="Google Shape;5024;p59"/>
            <p:cNvSpPr/>
            <p:nvPr/>
          </p:nvSpPr>
          <p:spPr>
            <a:xfrm>
              <a:off x="6351252" y="2064875"/>
              <a:ext cx="17855" cy="28072"/>
            </a:xfrm>
            <a:custGeom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5" name="Google Shape;5025;p59"/>
            <p:cNvSpPr/>
            <p:nvPr/>
          </p:nvSpPr>
          <p:spPr>
            <a:xfrm>
              <a:off x="6260321" y="2016688"/>
              <a:ext cx="272857" cy="269929"/>
            </a:xfrm>
            <a:custGeom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26" name="Google Shape;5026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5027" name="Google Shape;5027;p59"/>
            <p:cNvSpPr/>
            <p:nvPr/>
          </p:nvSpPr>
          <p:spPr>
            <a:xfrm>
              <a:off x="7551754" y="3390808"/>
              <a:ext cx="344883" cy="301311"/>
            </a:xfrm>
            <a:custGeom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8" name="Google Shape;5028;p59"/>
            <p:cNvSpPr/>
            <p:nvPr/>
          </p:nvSpPr>
          <p:spPr>
            <a:xfrm>
              <a:off x="7584345" y="3509811"/>
              <a:ext cx="117889" cy="150098"/>
            </a:xfrm>
            <a:custGeom>
              <a:rect l="l" t="t" r="r" b="b"/>
              <a:pathLst>
                <a:path w="3703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29" name="Google Shape;5029;p59"/>
            <p:cNvSpPr/>
            <p:nvPr/>
          </p:nvSpPr>
          <p:spPr>
            <a:xfrm>
              <a:off x="7724959" y="3509811"/>
              <a:ext cx="139468" cy="31859"/>
            </a:xfrm>
            <a:custGeom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0" name="Google Shape;5030;p59"/>
            <p:cNvSpPr/>
            <p:nvPr/>
          </p:nvSpPr>
          <p:spPr>
            <a:xfrm>
              <a:off x="7724577" y="3553001"/>
              <a:ext cx="107259" cy="31477"/>
            </a:xfrm>
            <a:custGeom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1" name="Google Shape;5031;p59"/>
            <p:cNvSpPr/>
            <p:nvPr/>
          </p:nvSpPr>
          <p:spPr>
            <a:xfrm>
              <a:off x="7724577" y="3595841"/>
              <a:ext cx="64451" cy="10630"/>
            </a:xfrm>
            <a:custGeom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2" name="Google Shape;5032;p59"/>
            <p:cNvSpPr/>
            <p:nvPr/>
          </p:nvSpPr>
          <p:spPr>
            <a:xfrm>
              <a:off x="7799977" y="3595841"/>
              <a:ext cx="32241" cy="10630"/>
            </a:xfrm>
            <a:custGeom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3" name="Google Shape;5033;p59"/>
            <p:cNvSpPr/>
            <p:nvPr/>
          </p:nvSpPr>
          <p:spPr>
            <a:xfrm>
              <a:off x="7724577" y="3628051"/>
              <a:ext cx="21229" cy="10630"/>
            </a:xfrm>
            <a:custGeom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4" name="Google Shape;5034;p59"/>
            <p:cNvSpPr/>
            <p:nvPr/>
          </p:nvSpPr>
          <p:spPr>
            <a:xfrm>
              <a:off x="7756787" y="3628051"/>
              <a:ext cx="53438" cy="10630"/>
            </a:xfrm>
            <a:custGeom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5" name="Google Shape;5035;p59"/>
            <p:cNvSpPr/>
            <p:nvPr/>
          </p:nvSpPr>
          <p:spPr>
            <a:xfrm>
              <a:off x="7724577" y="3650012"/>
              <a:ext cx="21229" cy="10280"/>
            </a:xfrm>
            <a:custGeom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6" name="Google Shape;5036;p59"/>
            <p:cNvSpPr/>
            <p:nvPr/>
          </p:nvSpPr>
          <p:spPr>
            <a:xfrm>
              <a:off x="7756787" y="3650012"/>
              <a:ext cx="53438" cy="10280"/>
            </a:xfrm>
            <a:custGeom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37" name="Google Shape;5037;p59"/>
            <p:cNvSpPr/>
            <p:nvPr/>
          </p:nvSpPr>
          <p:spPr>
            <a:xfrm>
              <a:off x="7719262" y="3466621"/>
              <a:ext cx="10630" cy="10630"/>
            </a:xfrm>
            <a:custGeom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38" name="Google Shape;5038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5039" name="Google Shape;5039;p59"/>
            <p:cNvSpPr/>
            <p:nvPr/>
          </p:nvSpPr>
          <p:spPr>
            <a:xfrm>
              <a:off x="6726053" y="3542403"/>
              <a:ext cx="68238" cy="153504"/>
            </a:xfrm>
            <a:custGeom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0" name="Google Shape;5040;p59"/>
            <p:cNvSpPr/>
            <p:nvPr/>
          </p:nvSpPr>
          <p:spPr>
            <a:xfrm>
              <a:off x="6803362" y="3542403"/>
              <a:ext cx="68238" cy="153504"/>
            </a:xfrm>
            <a:custGeom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1" name="Google Shape;5041;p59"/>
            <p:cNvSpPr/>
            <p:nvPr/>
          </p:nvSpPr>
          <p:spPr>
            <a:xfrm>
              <a:off x="6880289" y="3542403"/>
              <a:ext cx="68620" cy="153504"/>
            </a:xfrm>
            <a:custGeom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2" name="Google Shape;5042;p59"/>
            <p:cNvSpPr/>
            <p:nvPr/>
          </p:nvSpPr>
          <p:spPr>
            <a:xfrm>
              <a:off x="6707084" y="3387403"/>
              <a:ext cx="261145" cy="183072"/>
            </a:xfrm>
            <a:custGeom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43" name="Google Shape;5043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5044" name="Google Shape;5044;p59"/>
            <p:cNvSpPr/>
            <p:nvPr/>
          </p:nvSpPr>
          <p:spPr>
            <a:xfrm>
              <a:off x="5388757" y="2414659"/>
              <a:ext cx="260349" cy="362292"/>
            </a:xfrm>
            <a:custGeom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5" name="Google Shape;5045;p59"/>
            <p:cNvSpPr/>
            <p:nvPr/>
          </p:nvSpPr>
          <p:spPr>
            <a:xfrm>
              <a:off x="5513425" y="2437384"/>
              <a:ext cx="10248" cy="10280"/>
            </a:xfrm>
            <a:custGeom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6" name="Google Shape;5046;p59"/>
            <p:cNvSpPr/>
            <p:nvPr/>
          </p:nvSpPr>
          <p:spPr>
            <a:xfrm>
              <a:off x="5411100" y="2460140"/>
              <a:ext cx="214517" cy="283106"/>
            </a:xfrm>
            <a:custGeom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7" name="Google Shape;5047;p59"/>
            <p:cNvSpPr/>
            <p:nvPr/>
          </p:nvSpPr>
          <p:spPr>
            <a:xfrm>
              <a:off x="5439904" y="2488562"/>
              <a:ext cx="78837" cy="106495"/>
            </a:xfrm>
            <a:custGeom>
              <a:rect l="l" t="t" r="r" b="b"/>
              <a:pathLst>
                <a:path w="2477" h="3345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8" name="Google Shape;5048;p59"/>
            <p:cNvSpPr/>
            <p:nvPr/>
          </p:nvSpPr>
          <p:spPr>
            <a:xfrm>
              <a:off x="5530103" y="2494228"/>
              <a:ext cx="67856" cy="33005"/>
            </a:xfrm>
            <a:custGeom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49" name="Google Shape;5049;p59"/>
            <p:cNvSpPr/>
            <p:nvPr/>
          </p:nvSpPr>
          <p:spPr>
            <a:xfrm>
              <a:off x="5530103" y="2539709"/>
              <a:ext cx="67092" cy="10248"/>
            </a:xfrm>
            <a:custGeom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0" name="Google Shape;5050;p59"/>
            <p:cNvSpPr/>
            <p:nvPr/>
          </p:nvSpPr>
          <p:spPr>
            <a:xfrm>
              <a:off x="5530103" y="2562434"/>
              <a:ext cx="32973" cy="10280"/>
            </a:xfrm>
            <a:custGeom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1" name="Google Shape;5051;p59"/>
            <p:cNvSpPr/>
            <p:nvPr/>
          </p:nvSpPr>
          <p:spPr>
            <a:xfrm>
              <a:off x="5439522" y="2607534"/>
              <a:ext cx="158437" cy="10280"/>
            </a:xfrm>
            <a:custGeom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2" name="Google Shape;5052;p59"/>
            <p:cNvSpPr/>
            <p:nvPr/>
          </p:nvSpPr>
          <p:spPr>
            <a:xfrm>
              <a:off x="5439522" y="2630258"/>
              <a:ext cx="22025" cy="10280"/>
            </a:xfrm>
            <a:custGeom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3" name="Google Shape;5053;p59"/>
            <p:cNvSpPr/>
            <p:nvPr/>
          </p:nvSpPr>
          <p:spPr>
            <a:xfrm>
              <a:off x="5439522" y="2698497"/>
              <a:ext cx="22025" cy="10248"/>
            </a:xfrm>
            <a:custGeom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4" name="Google Shape;5054;p59"/>
            <p:cNvSpPr/>
            <p:nvPr/>
          </p:nvSpPr>
          <p:spPr>
            <a:xfrm>
              <a:off x="5439522" y="2675740"/>
              <a:ext cx="22025" cy="10280"/>
            </a:xfrm>
            <a:custGeom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5" name="Google Shape;5055;p59"/>
            <p:cNvSpPr/>
            <p:nvPr/>
          </p:nvSpPr>
          <p:spPr>
            <a:xfrm>
              <a:off x="5439522" y="2653015"/>
              <a:ext cx="22025" cy="10248"/>
            </a:xfrm>
            <a:custGeom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6" name="Google Shape;5056;p59"/>
            <p:cNvSpPr/>
            <p:nvPr/>
          </p:nvSpPr>
          <p:spPr>
            <a:xfrm>
              <a:off x="5473641" y="2630258"/>
              <a:ext cx="44718" cy="10280"/>
            </a:xfrm>
            <a:custGeom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7" name="Google Shape;5057;p59"/>
            <p:cNvSpPr/>
            <p:nvPr/>
          </p:nvSpPr>
          <p:spPr>
            <a:xfrm>
              <a:off x="5473641" y="2698497"/>
              <a:ext cx="67474" cy="10248"/>
            </a:xfrm>
            <a:custGeom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8" name="Google Shape;5058;p59"/>
            <p:cNvSpPr/>
            <p:nvPr/>
          </p:nvSpPr>
          <p:spPr>
            <a:xfrm>
              <a:off x="5473641" y="2675740"/>
              <a:ext cx="44718" cy="10280"/>
            </a:xfrm>
            <a:custGeom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59" name="Google Shape;5059;p59"/>
            <p:cNvSpPr/>
            <p:nvPr/>
          </p:nvSpPr>
          <p:spPr>
            <a:xfrm>
              <a:off x="5473641" y="2653015"/>
              <a:ext cx="67474" cy="10248"/>
            </a:xfrm>
            <a:custGeom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0" name="Google Shape;5060;p59"/>
            <p:cNvSpPr/>
            <p:nvPr/>
          </p:nvSpPr>
          <p:spPr>
            <a:xfrm>
              <a:off x="5558525" y="2653015"/>
              <a:ext cx="39434" cy="10248"/>
            </a:xfrm>
            <a:custGeom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1" name="Google Shape;5061;p59"/>
            <p:cNvSpPr/>
            <p:nvPr/>
          </p:nvSpPr>
          <p:spPr>
            <a:xfrm>
              <a:off x="5558525" y="2630258"/>
              <a:ext cx="39434" cy="10280"/>
            </a:xfrm>
            <a:custGeom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2" name="Google Shape;5062;p59"/>
            <p:cNvSpPr/>
            <p:nvPr/>
          </p:nvSpPr>
          <p:spPr>
            <a:xfrm>
              <a:off x="5558525" y="2675740"/>
              <a:ext cx="39434" cy="10280"/>
            </a:xfrm>
            <a:custGeom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3" name="Google Shape;5063;p59"/>
            <p:cNvSpPr/>
            <p:nvPr/>
          </p:nvSpPr>
          <p:spPr>
            <a:xfrm>
              <a:off x="5558525" y="2698497"/>
              <a:ext cx="39434" cy="10248"/>
            </a:xfrm>
            <a:custGeom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64" name="Google Shape;5064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5065" name="Google Shape;5065;p59"/>
            <p:cNvSpPr/>
            <p:nvPr/>
          </p:nvSpPr>
          <p:spPr>
            <a:xfrm>
              <a:off x="8126240" y="1669482"/>
              <a:ext cx="88703" cy="30523"/>
            </a:xfrm>
            <a:custGeom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6" name="Google Shape;5066;p59"/>
            <p:cNvSpPr/>
            <p:nvPr/>
          </p:nvSpPr>
          <p:spPr>
            <a:xfrm>
              <a:off x="8069778" y="1621518"/>
              <a:ext cx="200513" cy="251278"/>
            </a:xfrm>
            <a:custGeom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7" name="Google Shape;5067;p59"/>
            <p:cNvSpPr/>
            <p:nvPr/>
          </p:nvSpPr>
          <p:spPr>
            <a:xfrm>
              <a:off x="8103515" y="1851535"/>
              <a:ext cx="10630" cy="21643"/>
            </a:xfrm>
            <a:custGeom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8" name="Google Shape;5068;p59"/>
            <p:cNvSpPr/>
            <p:nvPr/>
          </p:nvSpPr>
          <p:spPr>
            <a:xfrm>
              <a:off x="8226306" y="1851535"/>
              <a:ext cx="10248" cy="21643"/>
            </a:xfrm>
            <a:custGeom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69" name="Google Shape;5069;p59"/>
            <p:cNvSpPr/>
            <p:nvPr/>
          </p:nvSpPr>
          <p:spPr>
            <a:xfrm>
              <a:off x="8020159" y="1516551"/>
              <a:ext cx="300897" cy="284251"/>
            </a:xfrm>
            <a:custGeom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70" name="Google Shape;5070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5071" name="Google Shape;5071;p59"/>
            <p:cNvSpPr/>
            <p:nvPr/>
          </p:nvSpPr>
          <p:spPr>
            <a:xfrm>
              <a:off x="7610126" y="4279432"/>
              <a:ext cx="158055" cy="236892"/>
            </a:xfrm>
            <a:custGeom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2" name="Google Shape;5072;p59"/>
            <p:cNvSpPr/>
            <p:nvPr/>
          </p:nvSpPr>
          <p:spPr>
            <a:xfrm>
              <a:off x="7684411" y="4478004"/>
              <a:ext cx="10248" cy="38702"/>
            </a:xfrm>
            <a:custGeom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3" name="Google Shape;5073;p59"/>
            <p:cNvSpPr/>
            <p:nvPr/>
          </p:nvSpPr>
          <p:spPr>
            <a:xfrm>
              <a:off x="7638929" y="4489366"/>
              <a:ext cx="10248" cy="27340"/>
            </a:xfrm>
            <a:custGeom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4" name="Google Shape;5074;p59"/>
            <p:cNvSpPr/>
            <p:nvPr/>
          </p:nvSpPr>
          <p:spPr>
            <a:xfrm>
              <a:off x="7729479" y="4489366"/>
              <a:ext cx="10662" cy="27340"/>
            </a:xfrm>
            <a:custGeom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5" name="Google Shape;5075;p59"/>
            <p:cNvSpPr/>
            <p:nvPr/>
          </p:nvSpPr>
          <p:spPr>
            <a:xfrm>
              <a:off x="7673017" y="4608369"/>
              <a:ext cx="33005" cy="33005"/>
            </a:xfrm>
            <a:custGeom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6" name="Google Shape;5076;p59"/>
            <p:cNvSpPr/>
            <p:nvPr/>
          </p:nvSpPr>
          <p:spPr>
            <a:xfrm>
              <a:off x="7565408" y="4608369"/>
              <a:ext cx="33387" cy="33005"/>
            </a:xfrm>
            <a:custGeom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7" name="Google Shape;5077;p59"/>
            <p:cNvSpPr/>
            <p:nvPr/>
          </p:nvSpPr>
          <p:spPr>
            <a:xfrm>
              <a:off x="7780657" y="4608369"/>
              <a:ext cx="33005" cy="33005"/>
            </a:xfrm>
            <a:custGeom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78" name="Google Shape;5078;p59"/>
            <p:cNvSpPr/>
            <p:nvPr/>
          </p:nvSpPr>
          <p:spPr>
            <a:xfrm>
              <a:off x="7596090" y="4528801"/>
              <a:ext cx="186859" cy="73362"/>
            </a:xfrm>
            <a:custGeom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79" name="Google Shape;5079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5080" name="Google Shape;5080;p59"/>
            <p:cNvSpPr/>
            <p:nvPr/>
          </p:nvSpPr>
          <p:spPr>
            <a:xfrm>
              <a:off x="7967103" y="2584427"/>
              <a:ext cx="111810" cy="192525"/>
            </a:xfrm>
            <a:custGeom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1" name="Google Shape;5081;p59"/>
            <p:cNvSpPr/>
            <p:nvPr/>
          </p:nvSpPr>
          <p:spPr>
            <a:xfrm>
              <a:off x="7989446" y="2750789"/>
              <a:ext cx="10280" cy="26162"/>
            </a:xfrm>
            <a:custGeom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2" name="Google Shape;5082;p59"/>
            <p:cNvSpPr/>
            <p:nvPr/>
          </p:nvSpPr>
          <p:spPr>
            <a:xfrm>
              <a:off x="8045908" y="2750789"/>
              <a:ext cx="10662" cy="26162"/>
            </a:xfrm>
            <a:custGeom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3" name="Google Shape;5083;p59"/>
            <p:cNvSpPr/>
            <p:nvPr/>
          </p:nvSpPr>
          <p:spPr>
            <a:xfrm>
              <a:off x="8073184" y="2595789"/>
              <a:ext cx="136858" cy="112956"/>
            </a:xfrm>
            <a:custGeom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4" name="Google Shape;5084;p59"/>
            <p:cNvSpPr/>
            <p:nvPr/>
          </p:nvSpPr>
          <p:spPr>
            <a:xfrm>
              <a:off x="8085310" y="2415041"/>
              <a:ext cx="112956" cy="169036"/>
            </a:xfrm>
            <a:custGeom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5" name="Google Shape;5085;p59"/>
            <p:cNvSpPr/>
            <p:nvPr/>
          </p:nvSpPr>
          <p:spPr>
            <a:xfrm>
              <a:off x="8108449" y="2557501"/>
              <a:ext cx="10248" cy="26194"/>
            </a:xfrm>
            <a:custGeom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6" name="Google Shape;5086;p59"/>
            <p:cNvSpPr/>
            <p:nvPr/>
          </p:nvSpPr>
          <p:spPr>
            <a:xfrm>
              <a:off x="8165293" y="2557501"/>
              <a:ext cx="10248" cy="26194"/>
            </a:xfrm>
            <a:custGeom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7" name="Google Shape;5087;p59"/>
            <p:cNvSpPr/>
            <p:nvPr/>
          </p:nvSpPr>
          <p:spPr>
            <a:xfrm>
              <a:off x="8238432" y="2635956"/>
              <a:ext cx="45481" cy="15946"/>
            </a:xfrm>
            <a:custGeom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8" name="Google Shape;5088;p59"/>
            <p:cNvSpPr/>
            <p:nvPr/>
          </p:nvSpPr>
          <p:spPr>
            <a:xfrm>
              <a:off x="8198998" y="2607534"/>
              <a:ext cx="123968" cy="169036"/>
            </a:xfrm>
            <a:custGeom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89" name="Google Shape;5089;p59"/>
            <p:cNvSpPr/>
            <p:nvPr/>
          </p:nvSpPr>
          <p:spPr>
            <a:xfrm>
              <a:off x="8222137" y="2743946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0" name="Google Shape;5090;p59"/>
            <p:cNvSpPr/>
            <p:nvPr/>
          </p:nvSpPr>
          <p:spPr>
            <a:xfrm>
              <a:off x="8289579" y="2743946"/>
              <a:ext cx="10630" cy="33005"/>
            </a:xfrm>
            <a:custGeom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5092" name="Google Shape;5092;p59"/>
            <p:cNvSpPr/>
            <p:nvPr/>
          </p:nvSpPr>
          <p:spPr>
            <a:xfrm>
              <a:off x="6264109" y="4279432"/>
              <a:ext cx="225498" cy="361560"/>
            </a:xfrm>
            <a:custGeom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3" name="Google Shape;5093;p59"/>
            <p:cNvSpPr/>
            <p:nvPr/>
          </p:nvSpPr>
          <p:spPr>
            <a:xfrm>
              <a:off x="6303129" y="4370395"/>
              <a:ext cx="146693" cy="106495"/>
            </a:xfrm>
            <a:custGeom>
              <a:rect l="l" t="t" r="r" b="b"/>
              <a:pathLst>
                <a:path w="4609" h="3345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5095" name="Google Shape;5095;p59"/>
            <p:cNvSpPr/>
            <p:nvPr/>
          </p:nvSpPr>
          <p:spPr>
            <a:xfrm>
              <a:off x="5377363" y="1516169"/>
              <a:ext cx="257357" cy="356627"/>
            </a:xfrm>
            <a:custGeom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6" name="Google Shape;5096;p59"/>
            <p:cNvSpPr/>
            <p:nvPr/>
          </p:nvSpPr>
          <p:spPr>
            <a:xfrm>
              <a:off x="5501681" y="1538925"/>
              <a:ext cx="10248" cy="10248"/>
            </a:xfrm>
            <a:custGeom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7" name="Google Shape;5097;p59"/>
            <p:cNvSpPr/>
            <p:nvPr/>
          </p:nvSpPr>
          <p:spPr>
            <a:xfrm>
              <a:off x="5401233" y="1560886"/>
              <a:ext cx="211112" cy="278554"/>
            </a:xfrm>
            <a:custGeom>
              <a:rect l="l" t="t" r="r" b="b"/>
              <a:pathLst>
                <a:path w="6632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8" name="Google Shape;5098;p59"/>
            <p:cNvSpPr/>
            <p:nvPr/>
          </p:nvSpPr>
          <p:spPr>
            <a:xfrm>
              <a:off x="5434207" y="1672664"/>
              <a:ext cx="33387" cy="33387"/>
            </a:xfrm>
            <a:custGeom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099" name="Google Shape;5099;p59"/>
            <p:cNvSpPr/>
            <p:nvPr/>
          </p:nvSpPr>
          <p:spPr>
            <a:xfrm>
              <a:off x="5434207" y="1723079"/>
              <a:ext cx="33387" cy="33005"/>
            </a:xfrm>
            <a:custGeom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0" name="Google Shape;5100;p59"/>
            <p:cNvSpPr/>
            <p:nvPr/>
          </p:nvSpPr>
          <p:spPr>
            <a:xfrm>
              <a:off x="5434207" y="1773112"/>
              <a:ext cx="33387" cy="33355"/>
            </a:xfrm>
            <a:custGeom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1" name="Google Shape;5101;p59"/>
            <p:cNvSpPr/>
            <p:nvPr/>
          </p:nvSpPr>
          <p:spPr>
            <a:xfrm>
              <a:off x="5478924" y="1672664"/>
              <a:ext cx="60663" cy="10662"/>
            </a:xfrm>
            <a:custGeom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2" name="Google Shape;5102;p59"/>
            <p:cNvSpPr/>
            <p:nvPr/>
          </p:nvSpPr>
          <p:spPr>
            <a:xfrm>
              <a:off x="5478924" y="1695039"/>
              <a:ext cx="99716" cy="10630"/>
            </a:xfrm>
            <a:custGeom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3" name="Google Shape;5103;p59"/>
            <p:cNvSpPr/>
            <p:nvPr/>
          </p:nvSpPr>
          <p:spPr>
            <a:xfrm>
              <a:off x="5478924" y="1723079"/>
              <a:ext cx="60663" cy="10248"/>
            </a:xfrm>
            <a:custGeom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4" name="Google Shape;5104;p59"/>
            <p:cNvSpPr/>
            <p:nvPr/>
          </p:nvSpPr>
          <p:spPr>
            <a:xfrm>
              <a:off x="5478924" y="1745422"/>
              <a:ext cx="99716" cy="10280"/>
            </a:xfrm>
            <a:custGeom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5" name="Google Shape;5105;p59"/>
            <p:cNvSpPr/>
            <p:nvPr/>
          </p:nvSpPr>
          <p:spPr>
            <a:xfrm>
              <a:off x="5478924" y="1773112"/>
              <a:ext cx="60663" cy="10630"/>
            </a:xfrm>
            <a:custGeom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6" name="Google Shape;5106;p59"/>
            <p:cNvSpPr/>
            <p:nvPr/>
          </p:nvSpPr>
          <p:spPr>
            <a:xfrm>
              <a:off x="5478924" y="1795455"/>
              <a:ext cx="99716" cy="10630"/>
            </a:xfrm>
            <a:custGeom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7" name="Google Shape;5107;p59"/>
            <p:cNvSpPr/>
            <p:nvPr/>
          </p:nvSpPr>
          <p:spPr>
            <a:xfrm>
              <a:off x="5478924" y="1588926"/>
              <a:ext cx="99716" cy="10662"/>
            </a:xfrm>
            <a:custGeom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8" name="Google Shape;5108;p59"/>
            <p:cNvSpPr/>
            <p:nvPr/>
          </p:nvSpPr>
          <p:spPr>
            <a:xfrm>
              <a:off x="5434207" y="1639341"/>
              <a:ext cx="144783" cy="10248"/>
            </a:xfrm>
            <a:custGeom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09" name="Google Shape;5109;p59"/>
            <p:cNvSpPr/>
            <p:nvPr/>
          </p:nvSpPr>
          <p:spPr>
            <a:xfrm>
              <a:off x="5479306" y="1611301"/>
              <a:ext cx="26926" cy="10248"/>
            </a:xfrm>
            <a:custGeom>
              <a:rect l="l" t="t" r="r" b="b"/>
              <a:pathLst>
                <a:path w="845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10" name="Google Shape;5110;p59"/>
            <p:cNvSpPr/>
            <p:nvPr/>
          </p:nvSpPr>
          <p:spPr>
            <a:xfrm>
              <a:off x="5518327" y="1611301"/>
              <a:ext cx="26958" cy="10248"/>
            </a:xfrm>
            <a:custGeom>
              <a:rect l="l" t="t" r="r" b="b"/>
              <a:pathLst>
                <a:path w="845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11" name="Google Shape;5111;p59"/>
            <p:cNvSpPr/>
            <p:nvPr/>
          </p:nvSpPr>
          <p:spPr>
            <a:xfrm>
              <a:off x="5434207" y="1588926"/>
              <a:ext cx="32623" cy="32623"/>
            </a:xfrm>
            <a:custGeom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112" name="Google Shape;5112;p59"/>
          <p:cNvSpPr/>
          <p:nvPr/>
        </p:nvSpPr>
        <p:spPr>
          <a:xfrm>
            <a:off x="6217513" y="3397651"/>
            <a:ext cx="347524" cy="289917"/>
          </a:xfrm>
          <a:custGeom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113" name="Google Shape;5113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5114" name="Google Shape;5114;p59"/>
            <p:cNvSpPr/>
            <p:nvPr/>
          </p:nvSpPr>
          <p:spPr>
            <a:xfrm>
              <a:off x="5782845" y="3087651"/>
              <a:ext cx="301661" cy="189883"/>
            </a:xfrm>
            <a:custGeom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15" name="Google Shape;5115;p59"/>
            <p:cNvSpPr/>
            <p:nvPr/>
          </p:nvSpPr>
          <p:spPr>
            <a:xfrm>
              <a:off x="5868111" y="2906521"/>
              <a:ext cx="127724" cy="172823"/>
            </a:xfrm>
            <a:custGeom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16" name="Google Shape;5116;p59"/>
            <p:cNvSpPr/>
            <p:nvPr/>
          </p:nvSpPr>
          <p:spPr>
            <a:xfrm>
              <a:off x="5915088" y="3051655"/>
              <a:ext cx="34151" cy="10662"/>
            </a:xfrm>
            <a:custGeom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17" name="Google Shape;5117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5118" name="Google Shape;5118;p59"/>
            <p:cNvSpPr/>
            <p:nvPr/>
          </p:nvSpPr>
          <p:spPr>
            <a:xfrm>
              <a:off x="7954213" y="4588668"/>
              <a:ext cx="11394" cy="47009"/>
            </a:xfrm>
            <a:custGeom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19" name="Google Shape;5119;p59"/>
            <p:cNvSpPr/>
            <p:nvPr/>
          </p:nvSpPr>
          <p:spPr>
            <a:xfrm>
              <a:off x="7929578" y="4432522"/>
              <a:ext cx="213372" cy="203155"/>
            </a:xfrm>
            <a:custGeom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0" name="Google Shape;5120;p59"/>
            <p:cNvSpPr/>
            <p:nvPr/>
          </p:nvSpPr>
          <p:spPr>
            <a:xfrm>
              <a:off x="8090243" y="4284365"/>
              <a:ext cx="234601" cy="196344"/>
            </a:xfrm>
            <a:custGeom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1" name="Google Shape;5121;p59"/>
            <p:cNvSpPr/>
            <p:nvPr/>
          </p:nvSpPr>
          <p:spPr>
            <a:xfrm>
              <a:off x="8145591" y="4309382"/>
              <a:ext cx="136063" cy="135299"/>
            </a:xfrm>
            <a:custGeom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22" name="Google Shape;5122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5123" name="Google Shape;5123;p59"/>
            <p:cNvSpPr/>
            <p:nvPr/>
          </p:nvSpPr>
          <p:spPr>
            <a:xfrm>
              <a:off x="7687816" y="2443081"/>
              <a:ext cx="45481" cy="15946"/>
            </a:xfrm>
            <a:custGeom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4" name="Google Shape;5124;p59"/>
            <p:cNvSpPr/>
            <p:nvPr/>
          </p:nvSpPr>
          <p:spPr>
            <a:xfrm>
              <a:off x="7648764" y="2414659"/>
              <a:ext cx="123204" cy="168654"/>
            </a:xfrm>
            <a:custGeom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5" name="Google Shape;5125;p59"/>
            <p:cNvSpPr/>
            <p:nvPr/>
          </p:nvSpPr>
          <p:spPr>
            <a:xfrm>
              <a:off x="7670757" y="2551072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6" name="Google Shape;5126;p59"/>
            <p:cNvSpPr/>
            <p:nvPr/>
          </p:nvSpPr>
          <p:spPr>
            <a:xfrm>
              <a:off x="7738963" y="2551072"/>
              <a:ext cx="10280" cy="33005"/>
            </a:xfrm>
            <a:custGeom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7" name="Google Shape;5127;p59"/>
            <p:cNvSpPr/>
            <p:nvPr/>
          </p:nvSpPr>
          <p:spPr>
            <a:xfrm>
              <a:off x="7568432" y="2635956"/>
              <a:ext cx="45513" cy="15946"/>
            </a:xfrm>
            <a:custGeom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8" name="Google Shape;5128;p59"/>
            <p:cNvSpPr/>
            <p:nvPr/>
          </p:nvSpPr>
          <p:spPr>
            <a:xfrm>
              <a:off x="7529411" y="2607916"/>
              <a:ext cx="123172" cy="168654"/>
            </a:xfrm>
            <a:custGeom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29" name="Google Shape;5129;p59"/>
            <p:cNvSpPr/>
            <p:nvPr/>
          </p:nvSpPr>
          <p:spPr>
            <a:xfrm>
              <a:off x="7551754" y="2743946"/>
              <a:ext cx="10280" cy="33005"/>
            </a:xfrm>
            <a:custGeom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0" name="Google Shape;5130;p59"/>
            <p:cNvSpPr/>
            <p:nvPr/>
          </p:nvSpPr>
          <p:spPr>
            <a:xfrm>
              <a:off x="7619610" y="2743946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1" name="Google Shape;5131;p59"/>
            <p:cNvSpPr/>
            <p:nvPr/>
          </p:nvSpPr>
          <p:spPr>
            <a:xfrm>
              <a:off x="7773464" y="2584427"/>
              <a:ext cx="111810" cy="192525"/>
            </a:xfrm>
            <a:custGeom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2" name="Google Shape;5132;p59"/>
            <p:cNvSpPr/>
            <p:nvPr/>
          </p:nvSpPr>
          <p:spPr>
            <a:xfrm>
              <a:off x="7795043" y="2750789"/>
              <a:ext cx="11012" cy="26162"/>
            </a:xfrm>
            <a:custGeom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3" name="Google Shape;5133;p59"/>
            <p:cNvSpPr/>
            <p:nvPr/>
          </p:nvSpPr>
          <p:spPr>
            <a:xfrm>
              <a:off x="7851887" y="2750789"/>
              <a:ext cx="10662" cy="26162"/>
            </a:xfrm>
            <a:custGeom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4" name="Google Shape;5134;p59"/>
            <p:cNvSpPr/>
            <p:nvPr/>
          </p:nvSpPr>
          <p:spPr>
            <a:xfrm>
              <a:off x="7641189" y="2595789"/>
              <a:ext cx="136826" cy="113147"/>
            </a:xfrm>
            <a:custGeom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35" name="Google Shape;5135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5136" name="Google Shape;5136;p59"/>
            <p:cNvSpPr/>
            <p:nvPr/>
          </p:nvSpPr>
          <p:spPr>
            <a:xfrm>
              <a:off x="6032946" y="2474145"/>
              <a:ext cx="56112" cy="20115"/>
            </a:xfrm>
            <a:custGeom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7" name="Google Shape;5137;p59"/>
            <p:cNvSpPr/>
            <p:nvPr/>
          </p:nvSpPr>
          <p:spPr>
            <a:xfrm>
              <a:off x="5733194" y="2431718"/>
              <a:ext cx="446826" cy="327059"/>
            </a:xfrm>
            <a:custGeom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38" name="Google Shape;5138;p59"/>
            <p:cNvSpPr/>
            <p:nvPr/>
          </p:nvSpPr>
          <p:spPr>
            <a:xfrm>
              <a:off x="6019323" y="2641653"/>
              <a:ext cx="13272" cy="13272"/>
            </a:xfrm>
            <a:custGeom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39" name="Google Shape;5139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5140" name="Google Shape;5140;p59"/>
            <p:cNvSpPr/>
            <p:nvPr/>
          </p:nvSpPr>
          <p:spPr>
            <a:xfrm>
              <a:off x="4876780" y="2455589"/>
              <a:ext cx="407774" cy="319103"/>
            </a:xfrm>
            <a:custGeom>
              <a:rect l="l" t="t" r="r" b="b"/>
              <a:pathLst>
                <a:path w="12811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1" name="Google Shape;5141;p59"/>
            <p:cNvSpPr/>
            <p:nvPr/>
          </p:nvSpPr>
          <p:spPr>
            <a:xfrm>
              <a:off x="5017012" y="2666287"/>
              <a:ext cx="25016" cy="12158"/>
            </a:xfrm>
            <a:custGeom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2" name="Google Shape;5142;p59"/>
            <p:cNvSpPr/>
            <p:nvPr/>
          </p:nvSpPr>
          <p:spPr>
            <a:xfrm>
              <a:off x="5068159" y="2418064"/>
              <a:ext cx="203155" cy="198222"/>
            </a:xfrm>
            <a:custGeom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3" name="Google Shape;5143;p59"/>
            <p:cNvSpPr/>
            <p:nvPr/>
          </p:nvSpPr>
          <p:spPr>
            <a:xfrm>
              <a:off x="5106415" y="2456353"/>
              <a:ext cx="31509" cy="12158"/>
            </a:xfrm>
            <a:custGeom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4" name="Google Shape;5144;p59"/>
            <p:cNvSpPr/>
            <p:nvPr/>
          </p:nvSpPr>
          <p:spPr>
            <a:xfrm>
              <a:off x="5151133" y="2456353"/>
              <a:ext cx="82274" cy="12158"/>
            </a:xfrm>
            <a:custGeom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5" name="Google Shape;5145;p59"/>
            <p:cNvSpPr/>
            <p:nvPr/>
          </p:nvSpPr>
          <p:spPr>
            <a:xfrm>
              <a:off x="5106415" y="2488180"/>
              <a:ext cx="126992" cy="12158"/>
            </a:xfrm>
            <a:custGeom>
              <a:rect l="l" t="t" r="r" b="b"/>
              <a:pathLst>
                <a:path w="3989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6" name="Google Shape;5146;p59"/>
            <p:cNvSpPr/>
            <p:nvPr/>
          </p:nvSpPr>
          <p:spPr>
            <a:xfrm>
              <a:off x="5106415" y="2519626"/>
              <a:ext cx="82656" cy="12540"/>
            </a:xfrm>
            <a:custGeom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47" name="Google Shape;5147;p59"/>
            <p:cNvSpPr/>
            <p:nvPr/>
          </p:nvSpPr>
          <p:spPr>
            <a:xfrm>
              <a:off x="5202312" y="2519626"/>
              <a:ext cx="31095" cy="12540"/>
            </a:xfrm>
            <a:custGeom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48" name="Google Shape;5148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5149" name="Google Shape;5149;p59"/>
            <p:cNvSpPr/>
            <p:nvPr/>
          </p:nvSpPr>
          <p:spPr>
            <a:xfrm>
              <a:off x="8136871" y="2285821"/>
              <a:ext cx="44368" cy="44368"/>
            </a:xfrm>
            <a:custGeom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0" name="Google Shape;5150;p59"/>
            <p:cNvSpPr/>
            <p:nvPr/>
          </p:nvSpPr>
          <p:spPr>
            <a:xfrm>
              <a:off x="8210010" y="2121719"/>
              <a:ext cx="56112" cy="56112"/>
            </a:xfrm>
            <a:custGeom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1" name="Google Shape;5151;p59"/>
            <p:cNvSpPr/>
            <p:nvPr/>
          </p:nvSpPr>
          <p:spPr>
            <a:xfrm>
              <a:off x="8051987" y="2121719"/>
              <a:ext cx="55730" cy="56112"/>
            </a:xfrm>
            <a:custGeom>
              <a:rect l="l" t="t" r="r" b="b"/>
              <a:pathLst>
                <a:path w="1750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2" name="Google Shape;5152;p59"/>
            <p:cNvSpPr/>
            <p:nvPr/>
          </p:nvSpPr>
          <p:spPr>
            <a:xfrm>
              <a:off x="7978465" y="2285821"/>
              <a:ext cx="44749" cy="44368"/>
            </a:xfrm>
            <a:custGeom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3" name="Google Shape;5153;p59"/>
            <p:cNvSpPr/>
            <p:nvPr/>
          </p:nvSpPr>
          <p:spPr>
            <a:xfrm>
              <a:off x="8294894" y="2285821"/>
              <a:ext cx="44718" cy="44368"/>
            </a:xfrm>
            <a:custGeom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4" name="Google Shape;5154;p59"/>
            <p:cNvSpPr/>
            <p:nvPr/>
          </p:nvSpPr>
          <p:spPr>
            <a:xfrm>
              <a:off x="8119811" y="1969392"/>
              <a:ext cx="78455" cy="78487"/>
            </a:xfrm>
            <a:custGeom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5" name="Google Shape;5155;p59"/>
            <p:cNvSpPr/>
            <p:nvPr/>
          </p:nvSpPr>
          <p:spPr>
            <a:xfrm>
              <a:off x="8012202" y="2189575"/>
              <a:ext cx="134917" cy="89690"/>
            </a:xfrm>
            <a:custGeom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6" name="Google Shape;5156;p59"/>
            <p:cNvSpPr/>
            <p:nvPr/>
          </p:nvSpPr>
          <p:spPr>
            <a:xfrm>
              <a:off x="8099346" y="2059973"/>
              <a:ext cx="119385" cy="56016"/>
            </a:xfrm>
            <a:custGeom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57" name="Google Shape;5157;p59"/>
            <p:cNvSpPr/>
            <p:nvPr/>
          </p:nvSpPr>
          <p:spPr>
            <a:xfrm>
              <a:off x="8170194" y="2189925"/>
              <a:ext cx="135331" cy="89849"/>
            </a:xfrm>
            <a:custGeom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58" name="Google Shape;5158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5159" name="Google Shape;5159;p59"/>
            <p:cNvSpPr/>
            <p:nvPr/>
          </p:nvSpPr>
          <p:spPr>
            <a:xfrm>
              <a:off x="5103774" y="1535870"/>
              <a:ext cx="100448" cy="128138"/>
            </a:xfrm>
            <a:custGeom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0" name="Google Shape;5160;p59"/>
            <p:cNvSpPr/>
            <p:nvPr/>
          </p:nvSpPr>
          <p:spPr>
            <a:xfrm>
              <a:off x="4880567" y="1552929"/>
              <a:ext cx="200895" cy="300547"/>
            </a:xfrm>
            <a:custGeom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1" name="Google Shape;5161;p59"/>
            <p:cNvSpPr/>
            <p:nvPr/>
          </p:nvSpPr>
          <p:spPr>
            <a:xfrm>
              <a:off x="4919620" y="1820471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2" name="Google Shape;5162;p59"/>
            <p:cNvSpPr/>
            <p:nvPr/>
          </p:nvSpPr>
          <p:spPr>
            <a:xfrm>
              <a:off x="5031398" y="1820471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3" name="Google Shape;5163;p59"/>
            <p:cNvSpPr/>
            <p:nvPr/>
          </p:nvSpPr>
          <p:spPr>
            <a:xfrm>
              <a:off x="5070418" y="1552547"/>
              <a:ext cx="166394" cy="173969"/>
            </a:xfrm>
            <a:custGeom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64" name="Google Shape;5164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5165" name="Google Shape;5165;p59"/>
            <p:cNvSpPr/>
            <p:nvPr/>
          </p:nvSpPr>
          <p:spPr>
            <a:xfrm>
              <a:off x="6689292" y="3043093"/>
              <a:ext cx="92109" cy="30586"/>
            </a:xfrm>
            <a:custGeom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6" name="Google Shape;5166;p59"/>
            <p:cNvSpPr/>
            <p:nvPr/>
          </p:nvSpPr>
          <p:spPr>
            <a:xfrm>
              <a:off x="6630539" y="2993315"/>
              <a:ext cx="208852" cy="273621"/>
            </a:xfrm>
            <a:custGeom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7" name="Google Shape;5167;p59"/>
            <p:cNvSpPr/>
            <p:nvPr/>
          </p:nvSpPr>
          <p:spPr>
            <a:xfrm>
              <a:off x="6665804" y="3232053"/>
              <a:ext cx="10630" cy="33737"/>
            </a:xfrm>
            <a:custGeom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8" name="Google Shape;5168;p59"/>
            <p:cNvSpPr/>
            <p:nvPr/>
          </p:nvSpPr>
          <p:spPr>
            <a:xfrm>
              <a:off x="6793877" y="3232053"/>
              <a:ext cx="10248" cy="33737"/>
            </a:xfrm>
            <a:custGeom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69" name="Google Shape;5169;p59"/>
            <p:cNvSpPr/>
            <p:nvPr/>
          </p:nvSpPr>
          <p:spPr>
            <a:xfrm>
              <a:off x="6828347" y="2952766"/>
              <a:ext cx="173969" cy="181162"/>
            </a:xfrm>
            <a:custGeom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0" name="Google Shape;5170;p59"/>
            <p:cNvSpPr/>
            <p:nvPr/>
          </p:nvSpPr>
          <p:spPr>
            <a:xfrm>
              <a:off x="6898463" y="2917502"/>
              <a:ext cx="34151" cy="104999"/>
            </a:xfrm>
            <a:custGeom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1" name="Google Shape;5171;p59"/>
            <p:cNvSpPr/>
            <p:nvPr/>
          </p:nvSpPr>
          <p:spPr>
            <a:xfrm>
              <a:off x="6898081" y="3028548"/>
              <a:ext cx="34151" cy="34119"/>
            </a:xfrm>
            <a:custGeom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72" name="Google Shape;5172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5173" name="Google Shape;5173;p59"/>
            <p:cNvSpPr/>
            <p:nvPr/>
          </p:nvSpPr>
          <p:spPr>
            <a:xfrm>
              <a:off x="5771483" y="1515787"/>
              <a:ext cx="357359" cy="357391"/>
            </a:xfrm>
            <a:custGeom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4" name="Google Shape;5174;p59"/>
            <p:cNvSpPr/>
            <p:nvPr/>
          </p:nvSpPr>
          <p:spPr>
            <a:xfrm>
              <a:off x="5837429" y="1583070"/>
              <a:ext cx="185713" cy="183613"/>
            </a:xfrm>
            <a:custGeom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5" name="Google Shape;5175;p59"/>
            <p:cNvSpPr/>
            <p:nvPr/>
          </p:nvSpPr>
          <p:spPr>
            <a:xfrm>
              <a:off x="5876068" y="1616584"/>
              <a:ext cx="186859" cy="189501"/>
            </a:xfrm>
            <a:custGeom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6" name="Google Shape;5176;p59"/>
            <p:cNvSpPr/>
            <p:nvPr/>
          </p:nvSpPr>
          <p:spPr>
            <a:xfrm>
              <a:off x="5928360" y="1644624"/>
              <a:ext cx="45131" cy="16328"/>
            </a:xfrm>
            <a:custGeom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77" name="Google Shape;5177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5178" name="Google Shape;5178;p59"/>
            <p:cNvSpPr/>
            <p:nvPr/>
          </p:nvSpPr>
          <p:spPr>
            <a:xfrm>
              <a:off x="7098912" y="2127607"/>
              <a:ext cx="134567" cy="202582"/>
            </a:xfrm>
            <a:custGeom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79" name="Google Shape;5179;p59"/>
            <p:cNvSpPr/>
            <p:nvPr/>
          </p:nvSpPr>
          <p:spPr>
            <a:xfrm>
              <a:off x="7120141" y="2297184"/>
              <a:ext cx="10662" cy="33005"/>
            </a:xfrm>
            <a:custGeom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0" name="Google Shape;5180;p59"/>
            <p:cNvSpPr/>
            <p:nvPr/>
          </p:nvSpPr>
          <p:spPr>
            <a:xfrm>
              <a:off x="7199360" y="2297184"/>
              <a:ext cx="10248" cy="33005"/>
            </a:xfrm>
            <a:custGeom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1" name="Google Shape;5181;p59"/>
            <p:cNvSpPr/>
            <p:nvPr/>
          </p:nvSpPr>
          <p:spPr>
            <a:xfrm>
              <a:off x="7357001" y="2165704"/>
              <a:ext cx="56876" cy="17823"/>
            </a:xfrm>
            <a:custGeom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2" name="Google Shape;5182;p59"/>
            <p:cNvSpPr/>
            <p:nvPr/>
          </p:nvSpPr>
          <p:spPr>
            <a:xfrm>
              <a:off x="7312666" y="2133113"/>
              <a:ext cx="145897" cy="197840"/>
            </a:xfrm>
            <a:custGeom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3" name="Google Shape;5183;p59"/>
            <p:cNvSpPr/>
            <p:nvPr/>
          </p:nvSpPr>
          <p:spPr>
            <a:xfrm>
              <a:off x="7340324" y="2291486"/>
              <a:ext cx="10630" cy="38702"/>
            </a:xfrm>
            <a:custGeom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4" name="Google Shape;5184;p59"/>
            <p:cNvSpPr/>
            <p:nvPr/>
          </p:nvSpPr>
          <p:spPr>
            <a:xfrm>
              <a:off x="7419511" y="2291486"/>
              <a:ext cx="10630" cy="38702"/>
            </a:xfrm>
            <a:custGeom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5" name="Google Shape;5185;p59"/>
            <p:cNvSpPr/>
            <p:nvPr/>
          </p:nvSpPr>
          <p:spPr>
            <a:xfrm>
              <a:off x="7153878" y="1969392"/>
              <a:ext cx="225498" cy="188355"/>
            </a:xfrm>
            <a:custGeom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6" name="Google Shape;5186;p59"/>
            <p:cNvSpPr/>
            <p:nvPr/>
          </p:nvSpPr>
          <p:spPr>
            <a:xfrm>
              <a:off x="7193663" y="2003511"/>
              <a:ext cx="27308" cy="10248"/>
            </a:xfrm>
            <a:custGeom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7" name="Google Shape;5187;p59"/>
            <p:cNvSpPr/>
            <p:nvPr/>
          </p:nvSpPr>
          <p:spPr>
            <a:xfrm>
              <a:off x="7233065" y="2003511"/>
              <a:ext cx="83802" cy="10248"/>
            </a:xfrm>
            <a:custGeom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8" name="Google Shape;5188;p59"/>
            <p:cNvSpPr/>
            <p:nvPr/>
          </p:nvSpPr>
          <p:spPr>
            <a:xfrm>
              <a:off x="7193281" y="2031933"/>
              <a:ext cx="123936" cy="10248"/>
            </a:xfrm>
            <a:custGeom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89" name="Google Shape;5189;p59"/>
            <p:cNvSpPr/>
            <p:nvPr/>
          </p:nvSpPr>
          <p:spPr>
            <a:xfrm>
              <a:off x="7193663" y="2059973"/>
              <a:ext cx="83770" cy="10248"/>
            </a:xfrm>
            <a:custGeom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0" name="Google Shape;5190;p59"/>
            <p:cNvSpPr/>
            <p:nvPr/>
          </p:nvSpPr>
          <p:spPr>
            <a:xfrm>
              <a:off x="7289145" y="2059973"/>
              <a:ext cx="27722" cy="10248"/>
            </a:xfrm>
            <a:custGeom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91" name="Google Shape;5191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5192" name="Google Shape;5192;p59"/>
            <p:cNvSpPr/>
            <p:nvPr/>
          </p:nvSpPr>
          <p:spPr>
            <a:xfrm>
              <a:off x="5575935" y="2093297"/>
              <a:ext cx="103885" cy="217923"/>
            </a:xfrm>
            <a:custGeom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3" name="Google Shape;5193;p59"/>
            <p:cNvSpPr/>
            <p:nvPr/>
          </p:nvSpPr>
          <p:spPr>
            <a:xfrm>
              <a:off x="5426250" y="1990239"/>
              <a:ext cx="191029" cy="322508"/>
            </a:xfrm>
            <a:custGeom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4" name="Google Shape;5194;p59"/>
            <p:cNvSpPr/>
            <p:nvPr/>
          </p:nvSpPr>
          <p:spPr>
            <a:xfrm>
              <a:off x="5352728" y="2121719"/>
              <a:ext cx="103503" cy="189501"/>
            </a:xfrm>
            <a:custGeom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195" name="Google Shape;5195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5196" name="Google Shape;5196;p59"/>
            <p:cNvSpPr/>
            <p:nvPr/>
          </p:nvSpPr>
          <p:spPr>
            <a:xfrm>
              <a:off x="7121669" y="1600289"/>
              <a:ext cx="142142" cy="192556"/>
            </a:xfrm>
            <a:custGeom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7" name="Google Shape;5197;p59"/>
            <p:cNvSpPr/>
            <p:nvPr/>
          </p:nvSpPr>
          <p:spPr>
            <a:xfrm>
              <a:off x="7170938" y="1533610"/>
              <a:ext cx="223206" cy="53852"/>
            </a:xfrm>
            <a:custGeom>
              <a:rect l="l" t="t" r="r" b="b"/>
              <a:pathLst>
                <a:path w="7013" h="1691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8" name="Google Shape;5198;p59"/>
            <p:cNvSpPr/>
            <p:nvPr/>
          </p:nvSpPr>
          <p:spPr>
            <a:xfrm>
              <a:off x="7175107" y="1804558"/>
              <a:ext cx="215249" cy="50415"/>
            </a:xfrm>
            <a:custGeom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199" name="Google Shape;5199;p59"/>
            <p:cNvSpPr/>
            <p:nvPr/>
          </p:nvSpPr>
          <p:spPr>
            <a:xfrm>
              <a:off x="7300539" y="1600289"/>
              <a:ext cx="142492" cy="191793"/>
            </a:xfrm>
            <a:custGeom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00" name="Google Shape;5200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5201" name="Google Shape;5201;p59"/>
            <p:cNvSpPr/>
            <p:nvPr/>
          </p:nvSpPr>
          <p:spPr>
            <a:xfrm>
              <a:off x="7204643" y="2603364"/>
              <a:ext cx="123586" cy="107641"/>
            </a:xfrm>
            <a:custGeom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2" name="Google Shape;5202;p59"/>
            <p:cNvSpPr/>
            <p:nvPr/>
          </p:nvSpPr>
          <p:spPr>
            <a:xfrm>
              <a:off x="7203147" y="2410871"/>
              <a:ext cx="133421" cy="178902"/>
            </a:xfrm>
            <a:custGeom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3" name="Google Shape;5203;p59"/>
            <p:cNvSpPr/>
            <p:nvPr/>
          </p:nvSpPr>
          <p:spPr>
            <a:xfrm>
              <a:off x="7334245" y="2602600"/>
              <a:ext cx="134949" cy="179284"/>
            </a:xfrm>
            <a:custGeom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4" name="Google Shape;5204;p59"/>
            <p:cNvSpPr/>
            <p:nvPr/>
          </p:nvSpPr>
          <p:spPr>
            <a:xfrm>
              <a:off x="7070872" y="2602600"/>
              <a:ext cx="134949" cy="179284"/>
            </a:xfrm>
            <a:custGeom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05" name="Google Shape;5205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5206" name="Google Shape;5206;p59"/>
            <p:cNvSpPr/>
            <p:nvPr/>
          </p:nvSpPr>
          <p:spPr>
            <a:xfrm>
              <a:off x="6639652" y="4323777"/>
              <a:ext cx="426315" cy="332826"/>
            </a:xfrm>
            <a:custGeom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7" name="Google Shape;5207;p59"/>
            <p:cNvSpPr/>
            <p:nvPr/>
          </p:nvSpPr>
          <p:spPr>
            <a:xfrm>
              <a:off x="6830793" y="4458937"/>
              <a:ext cx="41244" cy="85675"/>
            </a:xfrm>
            <a:custGeom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8" name="Google Shape;5208;p59"/>
            <p:cNvSpPr/>
            <p:nvPr/>
          </p:nvSpPr>
          <p:spPr>
            <a:xfrm>
              <a:off x="6879423" y="4426556"/>
              <a:ext cx="41205" cy="118522"/>
            </a:xfrm>
            <a:custGeom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09" name="Google Shape;5209;p59"/>
            <p:cNvSpPr/>
            <p:nvPr/>
          </p:nvSpPr>
          <p:spPr>
            <a:xfrm>
              <a:off x="6927549" y="4443194"/>
              <a:ext cx="41205" cy="101418"/>
            </a:xfrm>
            <a:custGeom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0" name="Google Shape;5210;p59"/>
            <p:cNvSpPr/>
            <p:nvPr/>
          </p:nvSpPr>
          <p:spPr>
            <a:xfrm>
              <a:off x="6976141" y="4387645"/>
              <a:ext cx="41244" cy="156967"/>
            </a:xfrm>
            <a:custGeom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1" name="Google Shape;5211;p59"/>
            <p:cNvSpPr/>
            <p:nvPr/>
          </p:nvSpPr>
          <p:spPr>
            <a:xfrm>
              <a:off x="6745193" y="4404321"/>
              <a:ext cx="50029" cy="13916"/>
            </a:xfrm>
            <a:custGeom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2" name="Google Shape;5212;p59"/>
            <p:cNvSpPr/>
            <p:nvPr/>
          </p:nvSpPr>
          <p:spPr>
            <a:xfrm>
              <a:off x="6745193" y="4426090"/>
              <a:ext cx="69465" cy="13916"/>
            </a:xfrm>
            <a:custGeom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3" name="Google Shape;5213;p59"/>
            <p:cNvSpPr/>
            <p:nvPr/>
          </p:nvSpPr>
          <p:spPr>
            <a:xfrm>
              <a:off x="6745193" y="4447353"/>
              <a:ext cx="69465" cy="13955"/>
            </a:xfrm>
            <a:custGeom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4" name="Google Shape;5214;p59"/>
            <p:cNvSpPr/>
            <p:nvPr/>
          </p:nvSpPr>
          <p:spPr>
            <a:xfrm>
              <a:off x="6745193" y="4468189"/>
              <a:ext cx="69465" cy="13916"/>
            </a:xfrm>
            <a:custGeom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5" name="Google Shape;5215;p59"/>
            <p:cNvSpPr/>
            <p:nvPr/>
          </p:nvSpPr>
          <p:spPr>
            <a:xfrm>
              <a:off x="6684551" y="4528830"/>
              <a:ext cx="83809" cy="83809"/>
            </a:xfrm>
            <a:custGeom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16" name="Google Shape;5216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5217" name="Google Shape;5217;p59"/>
            <p:cNvSpPr/>
            <p:nvPr/>
          </p:nvSpPr>
          <p:spPr>
            <a:xfrm>
              <a:off x="5357662" y="4385545"/>
              <a:ext cx="287275" cy="238388"/>
            </a:xfrm>
            <a:custGeom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8" name="Google Shape;5218;p59"/>
            <p:cNvSpPr/>
            <p:nvPr/>
          </p:nvSpPr>
          <p:spPr>
            <a:xfrm>
              <a:off x="5377363" y="4576542"/>
              <a:ext cx="62191" cy="10248"/>
            </a:xfrm>
            <a:custGeom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19" name="Google Shape;5219;p59"/>
            <p:cNvSpPr/>
            <p:nvPr/>
          </p:nvSpPr>
          <p:spPr>
            <a:xfrm>
              <a:off x="5470204" y="4495827"/>
              <a:ext cx="62191" cy="10630"/>
            </a:xfrm>
            <a:custGeom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0" name="Google Shape;5220;p59"/>
            <p:cNvSpPr/>
            <p:nvPr/>
          </p:nvSpPr>
          <p:spPr>
            <a:xfrm>
              <a:off x="5562694" y="4409798"/>
              <a:ext cx="62159" cy="10280"/>
            </a:xfrm>
            <a:custGeom>
              <a:rect l="l" t="t" r="r" b="b"/>
              <a:pathLst>
                <a:path w="1952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1" name="Google Shape;5221;p59"/>
            <p:cNvSpPr/>
            <p:nvPr/>
          </p:nvSpPr>
          <p:spPr>
            <a:xfrm>
              <a:off x="5358043" y="4297637"/>
              <a:ext cx="238388" cy="237624"/>
            </a:xfrm>
            <a:custGeom>
              <a:rect l="l" t="t" r="r" b="b"/>
              <a:pathLst>
                <a:path w="7490" h="7465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222" name="Google Shape;5222;p59"/>
          <p:cNvSpPr/>
          <p:nvPr/>
        </p:nvSpPr>
        <p:spPr>
          <a:xfrm>
            <a:off x="6238328" y="2433596"/>
            <a:ext cx="316461" cy="324036"/>
          </a:xfrm>
          <a:custGeom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223" name="Google Shape;5223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5224" name="Google Shape;5224;p59"/>
            <p:cNvSpPr/>
            <p:nvPr/>
          </p:nvSpPr>
          <p:spPr>
            <a:xfrm>
              <a:off x="5001830" y="2925108"/>
              <a:ext cx="113338" cy="150831"/>
            </a:xfrm>
            <a:custGeom>
              <a:rect l="l" t="t" r="r" b="b"/>
              <a:pathLst>
                <a:path w="3560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5" name="Google Shape;5225;p59"/>
            <p:cNvSpPr/>
            <p:nvPr/>
          </p:nvSpPr>
          <p:spPr>
            <a:xfrm>
              <a:off x="5102628" y="2933033"/>
              <a:ext cx="98188" cy="76991"/>
            </a:xfrm>
            <a:custGeom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6" name="Google Shape;5226;p59"/>
            <p:cNvSpPr/>
            <p:nvPr/>
          </p:nvSpPr>
          <p:spPr>
            <a:xfrm>
              <a:off x="4915832" y="2932492"/>
              <a:ext cx="98920" cy="77532"/>
            </a:xfrm>
            <a:custGeom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7" name="Google Shape;5227;p59"/>
            <p:cNvSpPr/>
            <p:nvPr/>
          </p:nvSpPr>
          <p:spPr>
            <a:xfrm>
              <a:off x="4915832" y="3174254"/>
              <a:ext cx="80746" cy="70689"/>
            </a:xfrm>
            <a:custGeom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8" name="Google Shape;5228;p59"/>
            <p:cNvSpPr/>
            <p:nvPr/>
          </p:nvSpPr>
          <p:spPr>
            <a:xfrm>
              <a:off x="5121215" y="3173936"/>
              <a:ext cx="79601" cy="69511"/>
            </a:xfrm>
            <a:custGeom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29" name="Google Shape;5229;p59"/>
            <p:cNvSpPr/>
            <p:nvPr/>
          </p:nvSpPr>
          <p:spPr>
            <a:xfrm>
              <a:off x="4891198" y="3016803"/>
              <a:ext cx="112956" cy="150831"/>
            </a:xfrm>
            <a:custGeom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0" name="Google Shape;5230;p59"/>
            <p:cNvSpPr/>
            <p:nvPr/>
          </p:nvSpPr>
          <p:spPr>
            <a:xfrm>
              <a:off x="5112876" y="3016803"/>
              <a:ext cx="112956" cy="150831"/>
            </a:xfrm>
            <a:custGeom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1" name="Google Shape;5231;p59"/>
            <p:cNvSpPr/>
            <p:nvPr/>
          </p:nvSpPr>
          <p:spPr>
            <a:xfrm>
              <a:off x="5001448" y="3108498"/>
              <a:ext cx="113338" cy="151244"/>
            </a:xfrm>
            <a:custGeom>
              <a:rect l="l" t="t" r="r" b="b"/>
              <a:pathLst>
                <a:path w="3560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32" name="Google Shape;5232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5233" name="Google Shape;5233;p59"/>
            <p:cNvSpPr/>
            <p:nvPr/>
          </p:nvSpPr>
          <p:spPr>
            <a:xfrm>
              <a:off x="7538896" y="1970156"/>
              <a:ext cx="361147" cy="361529"/>
            </a:xfrm>
            <a:custGeom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4" name="Google Shape;5234;p59"/>
            <p:cNvSpPr/>
            <p:nvPr/>
          </p:nvSpPr>
          <p:spPr>
            <a:xfrm>
              <a:off x="7685907" y="2066784"/>
              <a:ext cx="101211" cy="11394"/>
            </a:xfrm>
            <a:custGeom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5" name="Google Shape;5235;p59"/>
            <p:cNvSpPr/>
            <p:nvPr/>
          </p:nvSpPr>
          <p:spPr>
            <a:xfrm>
              <a:off x="7685907" y="2106187"/>
              <a:ext cx="147075" cy="11394"/>
            </a:xfrm>
            <a:custGeom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6" name="Google Shape;5236;p59"/>
            <p:cNvSpPr/>
            <p:nvPr/>
          </p:nvSpPr>
          <p:spPr>
            <a:xfrm>
              <a:off x="7685907" y="2145239"/>
              <a:ext cx="147075" cy="11394"/>
            </a:xfrm>
            <a:custGeom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7" name="Google Shape;5237;p59"/>
            <p:cNvSpPr/>
            <p:nvPr/>
          </p:nvSpPr>
          <p:spPr>
            <a:xfrm>
              <a:off x="7685907" y="2184260"/>
              <a:ext cx="147075" cy="11394"/>
            </a:xfrm>
            <a:custGeom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38" name="Google Shape;5238;p59"/>
            <p:cNvSpPr/>
            <p:nvPr/>
          </p:nvSpPr>
          <p:spPr>
            <a:xfrm>
              <a:off x="7685907" y="2223280"/>
              <a:ext cx="147075" cy="11394"/>
            </a:xfrm>
            <a:custGeom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239" name="Google Shape;5239;p59"/>
          <p:cNvSpPr/>
          <p:nvPr/>
        </p:nvSpPr>
        <p:spPr>
          <a:xfrm>
            <a:off x="7114476" y="3808799"/>
            <a:ext cx="350548" cy="350548"/>
          </a:xfrm>
          <a:custGeom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240" name="Google Shape;5240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5241" name="Google Shape;5241;p59"/>
            <p:cNvSpPr/>
            <p:nvPr/>
          </p:nvSpPr>
          <p:spPr>
            <a:xfrm>
              <a:off x="8003100" y="3064545"/>
              <a:ext cx="10630" cy="14068"/>
            </a:xfrm>
            <a:custGeom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2" name="Google Shape;5242;p59"/>
            <p:cNvSpPr/>
            <p:nvPr/>
          </p:nvSpPr>
          <p:spPr>
            <a:xfrm>
              <a:off x="8003100" y="3046371"/>
              <a:ext cx="10630" cy="14418"/>
            </a:xfrm>
            <a:custGeom>
              <a:rect l="l" t="t" r="r" b="b"/>
              <a:pathLst>
                <a:path w="334" h="45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3" name="Google Shape;5243;p59"/>
            <p:cNvSpPr/>
            <p:nvPr/>
          </p:nvSpPr>
          <p:spPr>
            <a:xfrm>
              <a:off x="8272519" y="3105093"/>
              <a:ext cx="10630" cy="14418"/>
            </a:xfrm>
            <a:custGeom>
              <a:rect l="l" t="t" r="r" b="b"/>
              <a:pathLst>
                <a:path w="334" h="45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4" name="Google Shape;5244;p59"/>
            <p:cNvSpPr/>
            <p:nvPr/>
          </p:nvSpPr>
          <p:spPr>
            <a:xfrm>
              <a:off x="8272519" y="3123266"/>
              <a:ext cx="10630" cy="14068"/>
            </a:xfrm>
            <a:custGeom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5" name="Google Shape;5245;p59"/>
            <p:cNvSpPr/>
            <p:nvPr/>
          </p:nvSpPr>
          <p:spPr>
            <a:xfrm>
              <a:off x="7976174" y="2925108"/>
              <a:ext cx="334666" cy="334634"/>
            </a:xfrm>
            <a:custGeom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6" name="Google Shape;5246;p59"/>
            <p:cNvSpPr/>
            <p:nvPr/>
          </p:nvSpPr>
          <p:spPr>
            <a:xfrm>
              <a:off x="8116024" y="3221804"/>
              <a:ext cx="14036" cy="10280"/>
            </a:xfrm>
            <a:custGeom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7" name="Google Shape;5247;p59"/>
            <p:cNvSpPr/>
            <p:nvPr/>
          </p:nvSpPr>
          <p:spPr>
            <a:xfrm>
              <a:off x="8097818" y="3221804"/>
              <a:ext cx="14068" cy="10280"/>
            </a:xfrm>
            <a:custGeom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8" name="Google Shape;5248;p59"/>
            <p:cNvSpPr/>
            <p:nvPr/>
          </p:nvSpPr>
          <p:spPr>
            <a:xfrm>
              <a:off x="8156190" y="2951621"/>
              <a:ext cx="14036" cy="10630"/>
            </a:xfrm>
            <a:custGeom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49" name="Google Shape;5249;p59"/>
            <p:cNvSpPr/>
            <p:nvPr/>
          </p:nvSpPr>
          <p:spPr>
            <a:xfrm>
              <a:off x="8173982" y="2952385"/>
              <a:ext cx="14450" cy="10248"/>
            </a:xfrm>
            <a:custGeom>
              <a:rect l="l" t="t" r="r" b="b"/>
              <a:pathLst>
                <a:path w="452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50" name="Google Shape;5250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5251" name="Google Shape;5251;p59"/>
            <p:cNvSpPr/>
            <p:nvPr/>
          </p:nvSpPr>
          <p:spPr>
            <a:xfrm>
              <a:off x="5774124" y="4419664"/>
              <a:ext cx="331611" cy="206560"/>
            </a:xfrm>
            <a:custGeom>
              <a:rect l="l" t="t" r="r" b="b"/>
              <a:pathLst>
                <a:path w="10419" h="6488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52" name="Google Shape;5252;p59"/>
            <p:cNvSpPr/>
            <p:nvPr/>
          </p:nvSpPr>
          <p:spPr>
            <a:xfrm>
              <a:off x="5778294" y="4294550"/>
              <a:ext cx="316461" cy="191442"/>
            </a:xfrm>
            <a:custGeom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53" name="Google Shape;5253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5254" name="Google Shape;5254;p59"/>
            <p:cNvSpPr/>
            <p:nvPr/>
          </p:nvSpPr>
          <p:spPr>
            <a:xfrm>
              <a:off x="6671087" y="2023658"/>
              <a:ext cx="331993" cy="267478"/>
            </a:xfrm>
            <a:custGeom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55" name="Google Shape;5255;p59"/>
            <p:cNvSpPr/>
            <p:nvPr/>
          </p:nvSpPr>
          <p:spPr>
            <a:xfrm>
              <a:off x="6965173" y="2009304"/>
              <a:ext cx="38670" cy="27181"/>
            </a:xfrm>
            <a:custGeom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56" name="Google Shape;5256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5257" name="Google Shape;5257;p59"/>
            <p:cNvSpPr/>
            <p:nvPr/>
          </p:nvSpPr>
          <p:spPr>
            <a:xfrm>
              <a:off x="6659725" y="3845942"/>
              <a:ext cx="321394" cy="312642"/>
            </a:xfrm>
            <a:custGeom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58" name="Google Shape;5258;p59"/>
            <p:cNvSpPr/>
            <p:nvPr/>
          </p:nvSpPr>
          <p:spPr>
            <a:xfrm>
              <a:off x="6705588" y="3808035"/>
              <a:ext cx="321744" cy="313787"/>
            </a:xfrm>
            <a:custGeom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59" name="Google Shape;5259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5260" name="Google Shape;5260;p59"/>
            <p:cNvSpPr/>
            <p:nvPr/>
          </p:nvSpPr>
          <p:spPr>
            <a:xfrm>
              <a:off x="5111349" y="4400695"/>
              <a:ext cx="54998" cy="54998"/>
            </a:xfrm>
            <a:custGeom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1" name="Google Shape;5261;p59"/>
            <p:cNvSpPr/>
            <p:nvPr/>
          </p:nvSpPr>
          <p:spPr>
            <a:xfrm>
              <a:off x="5113640" y="4466642"/>
              <a:ext cx="70498" cy="51179"/>
            </a:xfrm>
            <a:custGeom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2" name="Google Shape;5262;p59"/>
            <p:cNvSpPr/>
            <p:nvPr/>
          </p:nvSpPr>
          <p:spPr>
            <a:xfrm>
              <a:off x="4943490" y="4467023"/>
              <a:ext cx="70880" cy="51179"/>
            </a:xfrm>
            <a:custGeom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3" name="Google Shape;5263;p59"/>
            <p:cNvSpPr/>
            <p:nvPr/>
          </p:nvSpPr>
          <p:spPr>
            <a:xfrm>
              <a:off x="4961282" y="4400695"/>
              <a:ext cx="54616" cy="54998"/>
            </a:xfrm>
            <a:custGeom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4" name="Google Shape;5264;p59"/>
            <p:cNvSpPr/>
            <p:nvPr/>
          </p:nvSpPr>
          <p:spPr>
            <a:xfrm>
              <a:off x="5028374" y="4386691"/>
              <a:ext cx="71262" cy="70880"/>
            </a:xfrm>
            <a:custGeom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5" name="Google Shape;5265;p59"/>
            <p:cNvSpPr/>
            <p:nvPr/>
          </p:nvSpPr>
          <p:spPr>
            <a:xfrm>
              <a:off x="5004122" y="4468901"/>
              <a:ext cx="120149" cy="65596"/>
            </a:xfrm>
            <a:custGeom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6" name="Google Shape;5266;p59"/>
            <p:cNvSpPr/>
            <p:nvPr/>
          </p:nvSpPr>
          <p:spPr>
            <a:xfrm>
              <a:off x="4890434" y="4287389"/>
              <a:ext cx="345997" cy="346029"/>
            </a:xfrm>
            <a:custGeom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67" name="Google Shape;5267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5268" name="Google Shape;5268;p59"/>
            <p:cNvSpPr/>
            <p:nvPr/>
          </p:nvSpPr>
          <p:spPr>
            <a:xfrm>
              <a:off x="6219391" y="3816756"/>
              <a:ext cx="306594" cy="334252"/>
            </a:xfrm>
            <a:custGeom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69" name="Google Shape;5269;p59"/>
            <p:cNvSpPr/>
            <p:nvPr/>
          </p:nvSpPr>
          <p:spPr>
            <a:xfrm>
              <a:off x="6549060" y="3978567"/>
              <a:ext cx="26958" cy="10630"/>
            </a:xfrm>
            <a:custGeom>
              <a:rect l="l" t="t" r="r" b="b"/>
              <a:pathLst>
                <a:path w="845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0" name="Google Shape;5270;p59"/>
            <p:cNvSpPr/>
            <p:nvPr/>
          </p:nvSpPr>
          <p:spPr>
            <a:xfrm>
              <a:off x="6525572" y="3915357"/>
              <a:ext cx="24666" cy="22311"/>
            </a:xfrm>
            <a:custGeom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1" name="Google Shape;5271;p59"/>
            <p:cNvSpPr/>
            <p:nvPr/>
          </p:nvSpPr>
          <p:spPr>
            <a:xfrm>
              <a:off x="6527099" y="4030191"/>
              <a:ext cx="23139" cy="22661"/>
            </a:xfrm>
            <a:custGeom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72" name="Google Shape;5272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5273" name="Google Shape;5273;p59"/>
            <p:cNvSpPr/>
            <p:nvPr/>
          </p:nvSpPr>
          <p:spPr>
            <a:xfrm>
              <a:off x="4896099" y="1970920"/>
              <a:ext cx="358155" cy="358123"/>
            </a:xfrm>
            <a:custGeom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4" name="Google Shape;5274;p59"/>
            <p:cNvSpPr/>
            <p:nvPr/>
          </p:nvSpPr>
          <p:spPr>
            <a:xfrm>
              <a:off x="4991454" y="2067835"/>
              <a:ext cx="166999" cy="164325"/>
            </a:xfrm>
            <a:custGeom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5" name="Google Shape;5275;p59"/>
            <p:cNvSpPr/>
            <p:nvPr/>
          </p:nvSpPr>
          <p:spPr>
            <a:xfrm>
              <a:off x="4923789" y="1998578"/>
              <a:ext cx="302043" cy="302425"/>
            </a:xfrm>
            <a:custGeom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76" name="Google Shape;5276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5277" name="Google Shape;5277;p59"/>
            <p:cNvSpPr/>
            <p:nvPr/>
          </p:nvSpPr>
          <p:spPr>
            <a:xfrm>
              <a:off x="8006505" y="3390044"/>
              <a:ext cx="323654" cy="303189"/>
            </a:xfrm>
            <a:custGeom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8" name="Google Shape;5278;p59"/>
            <p:cNvSpPr/>
            <p:nvPr/>
          </p:nvSpPr>
          <p:spPr>
            <a:xfrm>
              <a:off x="8148997" y="3444247"/>
              <a:ext cx="37907" cy="37938"/>
            </a:xfrm>
            <a:custGeom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79" name="Google Shape;5279;p59"/>
            <p:cNvSpPr/>
            <p:nvPr/>
          </p:nvSpPr>
          <p:spPr>
            <a:xfrm>
              <a:off x="8089861" y="3526871"/>
              <a:ext cx="165630" cy="104617"/>
            </a:xfrm>
            <a:custGeom>
              <a:rect l="l" t="t" r="r" b="b"/>
              <a:pathLst>
                <a:path w="5204" h="3286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0" name="Google Shape;5280;p59"/>
            <p:cNvSpPr/>
            <p:nvPr/>
          </p:nvSpPr>
          <p:spPr>
            <a:xfrm>
              <a:off x="8067519" y="3519742"/>
              <a:ext cx="32241" cy="30268"/>
            </a:xfrm>
            <a:custGeom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1" name="Google Shape;5281;p59"/>
            <p:cNvSpPr/>
            <p:nvPr/>
          </p:nvSpPr>
          <p:spPr>
            <a:xfrm>
              <a:off x="8244479" y="3601602"/>
              <a:ext cx="32623" cy="30268"/>
            </a:xfrm>
            <a:custGeom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2" name="Google Shape;5282;p59"/>
            <p:cNvSpPr/>
            <p:nvPr/>
          </p:nvSpPr>
          <p:spPr>
            <a:xfrm>
              <a:off x="8156190" y="3533396"/>
              <a:ext cx="32241" cy="30236"/>
            </a:xfrm>
            <a:custGeom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83" name="Google Shape;5283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5284" name="Google Shape;5284;p59"/>
            <p:cNvSpPr/>
            <p:nvPr/>
          </p:nvSpPr>
          <p:spPr>
            <a:xfrm>
              <a:off x="5923045" y="3890659"/>
              <a:ext cx="27690" cy="48155"/>
            </a:xfrm>
            <a:custGeom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5" name="Google Shape;5285;p59"/>
            <p:cNvSpPr/>
            <p:nvPr/>
          </p:nvSpPr>
          <p:spPr>
            <a:xfrm>
              <a:off x="5976866" y="3843268"/>
              <a:ext cx="80364" cy="80364"/>
            </a:xfrm>
            <a:custGeom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6" name="Google Shape;5286;p59"/>
            <p:cNvSpPr/>
            <p:nvPr/>
          </p:nvSpPr>
          <p:spPr>
            <a:xfrm>
              <a:off x="5879473" y="3826972"/>
              <a:ext cx="193288" cy="144051"/>
            </a:xfrm>
            <a:custGeom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7" name="Google Shape;5287;p59"/>
            <p:cNvSpPr/>
            <p:nvPr/>
          </p:nvSpPr>
          <p:spPr>
            <a:xfrm>
              <a:off x="6003760" y="3859946"/>
              <a:ext cx="26958" cy="47773"/>
            </a:xfrm>
            <a:custGeom>
              <a:rect l="l" t="t" r="r" b="b"/>
              <a:pathLst>
                <a:path w="845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88" name="Google Shape;5288;p59"/>
            <p:cNvSpPr/>
            <p:nvPr/>
          </p:nvSpPr>
          <p:spPr>
            <a:xfrm>
              <a:off x="5778676" y="3939865"/>
              <a:ext cx="349052" cy="200163"/>
            </a:xfrm>
            <a:custGeom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89" name="Google Shape;5289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5290" name="Google Shape;5290;p59"/>
            <p:cNvSpPr/>
            <p:nvPr/>
          </p:nvSpPr>
          <p:spPr>
            <a:xfrm>
              <a:off x="5355784" y="3834547"/>
              <a:ext cx="299019" cy="297905"/>
            </a:xfrm>
            <a:custGeom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91" name="Google Shape;5291;p59"/>
            <p:cNvSpPr/>
            <p:nvPr/>
          </p:nvSpPr>
          <p:spPr>
            <a:xfrm>
              <a:off x="5455054" y="3854280"/>
              <a:ext cx="179666" cy="171296"/>
            </a:xfrm>
            <a:custGeom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92" name="Google Shape;5292;p59"/>
            <p:cNvSpPr/>
            <p:nvPr/>
          </p:nvSpPr>
          <p:spPr>
            <a:xfrm>
              <a:off x="5508110" y="3886490"/>
              <a:ext cx="81510" cy="99302"/>
            </a:xfrm>
            <a:custGeom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93" name="Google Shape;5293;p59"/>
            <p:cNvSpPr/>
            <p:nvPr/>
          </p:nvSpPr>
          <p:spPr>
            <a:xfrm>
              <a:off x="5554706" y="3945530"/>
              <a:ext cx="98952" cy="98251"/>
            </a:xfrm>
            <a:custGeom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5295" name="Google Shape;5295;p59"/>
            <p:cNvSpPr/>
            <p:nvPr/>
          </p:nvSpPr>
          <p:spPr>
            <a:xfrm>
              <a:off x="8039479" y="3807271"/>
              <a:ext cx="289153" cy="330465"/>
            </a:xfrm>
            <a:custGeom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96" name="Google Shape;5296;p59"/>
            <p:cNvSpPr/>
            <p:nvPr/>
          </p:nvSpPr>
          <p:spPr>
            <a:xfrm>
              <a:off x="8036455" y="3934613"/>
              <a:ext cx="291795" cy="226644"/>
            </a:xfrm>
            <a:custGeom>
              <a:rect l="l" t="t" r="r" b="b"/>
              <a:pathLst>
                <a:path w="9168" h="7120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5298" name="Google Shape;5298;p59"/>
            <p:cNvSpPr/>
            <p:nvPr/>
          </p:nvSpPr>
          <p:spPr>
            <a:xfrm>
              <a:off x="7662418" y="1600289"/>
              <a:ext cx="127724" cy="165248"/>
            </a:xfrm>
            <a:custGeom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299" name="Google Shape;5299;p59"/>
            <p:cNvSpPr/>
            <p:nvPr/>
          </p:nvSpPr>
          <p:spPr>
            <a:xfrm>
              <a:off x="7599527" y="1548951"/>
              <a:ext cx="258853" cy="154841"/>
            </a:xfrm>
            <a:custGeom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0" name="Google Shape;5300;p59"/>
            <p:cNvSpPr/>
            <p:nvPr/>
          </p:nvSpPr>
          <p:spPr>
            <a:xfrm>
              <a:off x="7599909" y="1648380"/>
              <a:ext cx="242175" cy="190679"/>
            </a:xfrm>
            <a:custGeom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1" name="Google Shape;5301;p59"/>
            <p:cNvSpPr/>
            <p:nvPr/>
          </p:nvSpPr>
          <p:spPr>
            <a:xfrm>
              <a:off x="7562766" y="1514864"/>
              <a:ext cx="327059" cy="360192"/>
            </a:xfrm>
            <a:custGeom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02" name="Google Shape;5302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5303" name="Google Shape;5303;p59"/>
            <p:cNvSpPr/>
            <p:nvPr/>
          </p:nvSpPr>
          <p:spPr>
            <a:xfrm>
              <a:off x="4874902" y="3808799"/>
              <a:ext cx="345615" cy="350835"/>
            </a:xfrm>
            <a:custGeom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4" name="Google Shape;5304;p59"/>
            <p:cNvSpPr/>
            <p:nvPr/>
          </p:nvSpPr>
          <p:spPr>
            <a:xfrm>
              <a:off x="4939321" y="4009630"/>
              <a:ext cx="145929" cy="123618"/>
            </a:xfrm>
            <a:custGeom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5" name="Google Shape;5305;p59"/>
            <p:cNvSpPr/>
            <p:nvPr/>
          </p:nvSpPr>
          <p:spPr>
            <a:xfrm>
              <a:off x="4942344" y="3897629"/>
              <a:ext cx="205033" cy="101816"/>
            </a:xfrm>
            <a:custGeom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6" name="Google Shape;5306;p59"/>
            <p:cNvSpPr/>
            <p:nvPr/>
          </p:nvSpPr>
          <p:spPr>
            <a:xfrm>
              <a:off x="5092729" y="3950240"/>
              <a:ext cx="84597" cy="175465"/>
            </a:xfrm>
            <a:custGeom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7" name="Google Shape;5307;p59"/>
            <p:cNvSpPr/>
            <p:nvPr/>
          </p:nvSpPr>
          <p:spPr>
            <a:xfrm>
              <a:off x="5004886" y="3993717"/>
              <a:ext cx="81478" cy="55348"/>
            </a:xfrm>
            <a:custGeom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8" name="Google Shape;5308;p59"/>
            <p:cNvSpPr/>
            <p:nvPr/>
          </p:nvSpPr>
          <p:spPr>
            <a:xfrm>
              <a:off x="5053391" y="3915262"/>
              <a:ext cx="10630" cy="29982"/>
            </a:xfrm>
            <a:custGeom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09" name="Google Shape;5309;p59"/>
            <p:cNvSpPr/>
            <p:nvPr/>
          </p:nvSpPr>
          <p:spPr>
            <a:xfrm>
              <a:off x="5005236" y="3928216"/>
              <a:ext cx="21261" cy="26894"/>
            </a:xfrm>
            <a:custGeom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0" name="Google Shape;5310;p59"/>
            <p:cNvSpPr/>
            <p:nvPr/>
          </p:nvSpPr>
          <p:spPr>
            <a:xfrm>
              <a:off x="4970766" y="3962876"/>
              <a:ext cx="28454" cy="19510"/>
            </a:xfrm>
            <a:custGeom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1" name="Google Shape;5311;p59"/>
            <p:cNvSpPr/>
            <p:nvPr/>
          </p:nvSpPr>
          <p:spPr>
            <a:xfrm>
              <a:off x="4958258" y="4010012"/>
              <a:ext cx="29982" cy="10248"/>
            </a:xfrm>
            <a:custGeom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2" name="Google Shape;5312;p59"/>
            <p:cNvSpPr/>
            <p:nvPr/>
          </p:nvSpPr>
          <p:spPr>
            <a:xfrm>
              <a:off x="4969239" y="4047601"/>
              <a:ext cx="30363" cy="20051"/>
            </a:xfrm>
            <a:custGeom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3" name="Google Shape;5313;p59"/>
            <p:cNvSpPr/>
            <p:nvPr/>
          </p:nvSpPr>
          <p:spPr>
            <a:xfrm>
              <a:off x="5005236" y="4075641"/>
              <a:ext cx="21261" cy="26862"/>
            </a:xfrm>
            <a:custGeom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4" name="Google Shape;5314;p59"/>
            <p:cNvSpPr/>
            <p:nvPr/>
          </p:nvSpPr>
          <p:spPr>
            <a:xfrm>
              <a:off x="5053391" y="4085794"/>
              <a:ext cx="10630" cy="29982"/>
            </a:xfrm>
            <a:custGeom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5" name="Google Shape;5315;p59"/>
            <p:cNvSpPr/>
            <p:nvPr/>
          </p:nvSpPr>
          <p:spPr>
            <a:xfrm>
              <a:off x="5090501" y="4075641"/>
              <a:ext cx="21261" cy="26894"/>
            </a:xfrm>
            <a:custGeom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6" name="Google Shape;5316;p59"/>
            <p:cNvSpPr/>
            <p:nvPr/>
          </p:nvSpPr>
          <p:spPr>
            <a:xfrm>
              <a:off x="5117809" y="4048142"/>
              <a:ext cx="28454" cy="19510"/>
            </a:xfrm>
            <a:custGeom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7" name="Google Shape;5317;p59"/>
            <p:cNvSpPr/>
            <p:nvPr/>
          </p:nvSpPr>
          <p:spPr>
            <a:xfrm>
              <a:off x="5128790" y="4010012"/>
              <a:ext cx="29950" cy="10248"/>
            </a:xfrm>
            <a:custGeom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8" name="Google Shape;5318;p59"/>
            <p:cNvSpPr/>
            <p:nvPr/>
          </p:nvSpPr>
          <p:spPr>
            <a:xfrm>
              <a:off x="5117809" y="3962717"/>
              <a:ext cx="28454" cy="19669"/>
            </a:xfrm>
            <a:custGeom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19" name="Google Shape;5319;p59"/>
            <p:cNvSpPr/>
            <p:nvPr/>
          </p:nvSpPr>
          <p:spPr>
            <a:xfrm>
              <a:off x="5090501" y="3928152"/>
              <a:ext cx="20879" cy="26958"/>
            </a:xfrm>
            <a:custGeom>
              <a:rect l="l" t="t" r="r" b="b"/>
              <a:pathLst>
                <a:path w="656" h="845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20" name="Google Shape;5320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5321" name="Google Shape;5321;p59"/>
            <p:cNvSpPr/>
            <p:nvPr/>
          </p:nvSpPr>
          <p:spPr>
            <a:xfrm>
              <a:off x="6259175" y="1559008"/>
              <a:ext cx="271743" cy="272093"/>
            </a:xfrm>
            <a:custGeom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2" name="Google Shape;5322;p59"/>
            <p:cNvSpPr/>
            <p:nvPr/>
          </p:nvSpPr>
          <p:spPr>
            <a:xfrm>
              <a:off x="6278145" y="1577946"/>
              <a:ext cx="231927" cy="232309"/>
            </a:xfrm>
            <a:custGeom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3" name="Google Shape;5323;p59"/>
            <p:cNvSpPr/>
            <p:nvPr/>
          </p:nvSpPr>
          <p:spPr>
            <a:xfrm>
              <a:off x="6297846" y="1690870"/>
              <a:ext cx="13272" cy="7607"/>
            </a:xfrm>
            <a:custGeom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4" name="Google Shape;5324;p59"/>
            <p:cNvSpPr/>
            <p:nvPr/>
          </p:nvSpPr>
          <p:spPr>
            <a:xfrm>
              <a:off x="6390687" y="1598029"/>
              <a:ext cx="100448" cy="100448"/>
            </a:xfrm>
            <a:custGeom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5" name="Google Shape;5325;p59"/>
            <p:cNvSpPr/>
            <p:nvPr/>
          </p:nvSpPr>
          <p:spPr>
            <a:xfrm>
              <a:off x="6390305" y="1778013"/>
              <a:ext cx="7607" cy="13304"/>
            </a:xfrm>
            <a:custGeom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6" name="Google Shape;5326;p59"/>
            <p:cNvSpPr/>
            <p:nvPr/>
          </p:nvSpPr>
          <p:spPr>
            <a:xfrm>
              <a:off x="6324358" y="1624923"/>
              <a:ext cx="12922" cy="11776"/>
            </a:xfrm>
            <a:custGeom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7" name="Google Shape;5327;p59"/>
            <p:cNvSpPr/>
            <p:nvPr/>
          </p:nvSpPr>
          <p:spPr>
            <a:xfrm>
              <a:off x="6451700" y="1752265"/>
              <a:ext cx="12890" cy="11776"/>
            </a:xfrm>
            <a:custGeom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8" name="Google Shape;5328;p59"/>
            <p:cNvSpPr/>
            <p:nvPr/>
          </p:nvSpPr>
          <p:spPr>
            <a:xfrm>
              <a:off x="6451700" y="1624923"/>
              <a:ext cx="12890" cy="11776"/>
            </a:xfrm>
            <a:custGeom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29" name="Google Shape;5329;p59"/>
            <p:cNvSpPr/>
            <p:nvPr/>
          </p:nvSpPr>
          <p:spPr>
            <a:xfrm>
              <a:off x="6324358" y="1751883"/>
              <a:ext cx="12922" cy="11776"/>
            </a:xfrm>
            <a:custGeom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0" name="Google Shape;5330;p59"/>
            <p:cNvSpPr/>
            <p:nvPr/>
          </p:nvSpPr>
          <p:spPr>
            <a:xfrm>
              <a:off x="6304657" y="1653823"/>
              <a:ext cx="14036" cy="10567"/>
            </a:xfrm>
            <a:custGeom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1" name="Google Shape;5331;p59"/>
            <p:cNvSpPr/>
            <p:nvPr/>
          </p:nvSpPr>
          <p:spPr>
            <a:xfrm>
              <a:off x="6469874" y="1724511"/>
              <a:ext cx="14068" cy="10344"/>
            </a:xfrm>
            <a:custGeom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2" name="Google Shape;5332;p59"/>
            <p:cNvSpPr/>
            <p:nvPr/>
          </p:nvSpPr>
          <p:spPr>
            <a:xfrm>
              <a:off x="6424392" y="1605158"/>
              <a:ext cx="11394" cy="13368"/>
            </a:xfrm>
            <a:custGeom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3" name="Google Shape;5333;p59"/>
            <p:cNvSpPr/>
            <p:nvPr/>
          </p:nvSpPr>
          <p:spPr>
            <a:xfrm>
              <a:off x="6353926" y="1770916"/>
              <a:ext cx="11394" cy="13208"/>
            </a:xfrm>
            <a:custGeom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4" name="Google Shape;5334;p59"/>
            <p:cNvSpPr/>
            <p:nvPr/>
          </p:nvSpPr>
          <p:spPr>
            <a:xfrm>
              <a:off x="6355040" y="1604363"/>
              <a:ext cx="11044" cy="13399"/>
            </a:xfrm>
            <a:custGeom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5" name="Google Shape;5335;p59"/>
            <p:cNvSpPr/>
            <p:nvPr/>
          </p:nvSpPr>
          <p:spPr>
            <a:xfrm>
              <a:off x="6422514" y="1771489"/>
              <a:ext cx="11012" cy="13017"/>
            </a:xfrm>
            <a:custGeom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6" name="Google Shape;5336;p59"/>
            <p:cNvSpPr/>
            <p:nvPr/>
          </p:nvSpPr>
          <p:spPr>
            <a:xfrm>
              <a:off x="6470637" y="1655541"/>
              <a:ext cx="14036" cy="10726"/>
            </a:xfrm>
            <a:custGeom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37" name="Google Shape;5337;p59"/>
            <p:cNvSpPr/>
            <p:nvPr/>
          </p:nvSpPr>
          <p:spPr>
            <a:xfrm>
              <a:off x="6303893" y="1723175"/>
              <a:ext cx="13686" cy="10153"/>
            </a:xfrm>
            <a:custGeom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5341"/>
        <p:cNvGrpSpPr/>
        <p:nvPr/>
      </p:nvGrpSpPr>
      <p:grpSpPr>
        <a:xfrm>
          <a:off x="0" y="0"/>
          <a:ext cx="0" cy="0"/>
        </a:xfrm>
      </p:grpSpPr>
      <p:sp>
        <p:nvSpPr>
          <p:cNvPr id="5342" name="Google Shape;5342;p60"/>
          <p:cNvSpPr txBox="1">
            <a:spLocks noGrp="1"/>
          </p:cNvSpPr>
          <p:nvPr>
            <p:ph type="title" idx="4294967295"/>
          </p:nvPr>
        </p:nvSpPr>
        <p:spPr>
          <a:xfrm>
            <a:off x="351465" y="943800"/>
            <a:ext cx="447852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solidFill>
                  <a:schemeClr val="lt1"/>
                </a:solidFill>
                <a:latin typeface="Unbounded SemiBold" pitchFamily="2" charset="-52"/>
                <a:ea typeface="Arial"/>
                <a:cs typeface="Arial"/>
                <a:sym typeface="Arial"/>
              </a:rPr>
              <a:t>Значки помощи и поддержки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5343" name="Google Shape;5343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Иконки аватара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5344" name="Google Shape;5344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5345" name="Google Shape;5345;p60"/>
            <p:cNvSpPr/>
            <p:nvPr/>
          </p:nvSpPr>
          <p:spPr>
            <a:xfrm>
              <a:off x="2704005" y="4258781"/>
              <a:ext cx="173543" cy="183554"/>
            </a:xfrm>
            <a:custGeom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46" name="Google Shape;5346;p60"/>
            <p:cNvSpPr/>
            <p:nvPr/>
          </p:nvSpPr>
          <p:spPr>
            <a:xfrm>
              <a:off x="2733816" y="4278961"/>
              <a:ext cx="112052" cy="122633"/>
            </a:xfrm>
            <a:custGeom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47" name="Google Shape;5347;p60"/>
            <p:cNvSpPr/>
            <p:nvPr/>
          </p:nvSpPr>
          <p:spPr>
            <a:xfrm>
              <a:off x="2759445" y="4322711"/>
              <a:ext cx="33993" cy="44542"/>
            </a:xfrm>
            <a:custGeom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48" name="Google Shape;5348;p60"/>
            <p:cNvSpPr/>
            <p:nvPr/>
          </p:nvSpPr>
          <p:spPr>
            <a:xfrm>
              <a:off x="2791885" y="4321951"/>
              <a:ext cx="26073" cy="44922"/>
            </a:xfrm>
            <a:custGeom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49" name="Google Shape;5349;p60"/>
            <p:cNvSpPr/>
            <p:nvPr/>
          </p:nvSpPr>
          <p:spPr>
            <a:xfrm>
              <a:off x="2828095" y="4322648"/>
              <a:ext cx="218053" cy="170597"/>
            </a:xfrm>
            <a:custGeom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0" name="Google Shape;5350;p60"/>
            <p:cNvSpPr/>
            <p:nvPr/>
          </p:nvSpPr>
          <p:spPr>
            <a:xfrm>
              <a:off x="2746995" y="4480034"/>
              <a:ext cx="232404" cy="141451"/>
            </a:xfrm>
            <a:custGeom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1" name="Google Shape;5351;p60"/>
            <p:cNvSpPr/>
            <p:nvPr/>
          </p:nvSpPr>
          <p:spPr>
            <a:xfrm>
              <a:off x="2889206" y="4345046"/>
              <a:ext cx="46411" cy="47488"/>
            </a:xfrm>
            <a:custGeom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5353" name="Google Shape;5353;p60"/>
            <p:cNvSpPr/>
            <p:nvPr/>
          </p:nvSpPr>
          <p:spPr>
            <a:xfrm>
              <a:off x="2296252" y="4258496"/>
              <a:ext cx="208644" cy="220778"/>
            </a:xfrm>
            <a:custGeom>
              <a:rect l="l" t="t" r="r" b="b"/>
              <a:pathLst>
                <a:path w="6586" h="6968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4" name="Google Shape;5354;p60"/>
            <p:cNvSpPr/>
            <p:nvPr/>
          </p:nvSpPr>
          <p:spPr>
            <a:xfrm>
              <a:off x="2157462" y="4323313"/>
              <a:ext cx="300643" cy="298552"/>
            </a:xfrm>
            <a:custGeom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5" name="Google Shape;5355;p60"/>
            <p:cNvSpPr/>
            <p:nvPr/>
          </p:nvSpPr>
          <p:spPr>
            <a:xfrm>
              <a:off x="2339653" y="4297463"/>
              <a:ext cx="123362" cy="123742"/>
            </a:xfrm>
            <a:custGeom>
              <a:rect l="l" t="t" r="r" b="b"/>
              <a:pathLst>
                <a:path w="3894" h="3905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5357" name="Google Shape;5357;p60"/>
            <p:cNvSpPr/>
            <p:nvPr/>
          </p:nvSpPr>
          <p:spPr>
            <a:xfrm>
              <a:off x="1767069" y="3404277"/>
              <a:ext cx="228223" cy="304033"/>
            </a:xfrm>
            <a:custGeom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8" name="Google Shape;5358;p60"/>
            <p:cNvSpPr/>
            <p:nvPr/>
          </p:nvSpPr>
          <p:spPr>
            <a:xfrm>
              <a:off x="1799509" y="3360146"/>
              <a:ext cx="253884" cy="276883"/>
            </a:xfrm>
            <a:custGeom>
              <a:rect l="l" t="t" r="r" b="b"/>
              <a:pathLst>
                <a:path w="8013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59" name="Google Shape;5359;p60"/>
            <p:cNvSpPr/>
            <p:nvPr/>
          </p:nvSpPr>
          <p:spPr>
            <a:xfrm>
              <a:off x="1948120" y="3388532"/>
              <a:ext cx="78852" cy="75367"/>
            </a:xfrm>
            <a:custGeom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0" name="Google Shape;5360;p60"/>
            <p:cNvSpPr/>
            <p:nvPr/>
          </p:nvSpPr>
          <p:spPr>
            <a:xfrm>
              <a:off x="1800270" y="3513636"/>
              <a:ext cx="162582" cy="10233"/>
            </a:xfrm>
            <a:custGeom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1" name="Google Shape;5361;p60"/>
            <p:cNvSpPr/>
            <p:nvPr/>
          </p:nvSpPr>
          <p:spPr>
            <a:xfrm>
              <a:off x="1800270" y="3536287"/>
              <a:ext cx="162582" cy="10201"/>
            </a:xfrm>
            <a:custGeom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2" name="Google Shape;5362;p60"/>
            <p:cNvSpPr/>
            <p:nvPr/>
          </p:nvSpPr>
          <p:spPr>
            <a:xfrm>
              <a:off x="1800270" y="3558146"/>
              <a:ext cx="162582" cy="10613"/>
            </a:xfrm>
            <a:custGeom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3" name="Google Shape;5363;p60"/>
            <p:cNvSpPr/>
            <p:nvPr/>
          </p:nvSpPr>
          <p:spPr>
            <a:xfrm>
              <a:off x="1800270" y="3580798"/>
              <a:ext cx="162582" cy="10581"/>
            </a:xfrm>
            <a:custGeom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64" name="Google Shape;5364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5365" name="Google Shape;5365;p60"/>
            <p:cNvSpPr/>
            <p:nvPr/>
          </p:nvSpPr>
          <p:spPr>
            <a:xfrm>
              <a:off x="3227168" y="2675542"/>
              <a:ext cx="37002" cy="10581"/>
            </a:xfrm>
            <a:custGeom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6" name="Google Shape;5366;p60"/>
            <p:cNvSpPr/>
            <p:nvPr/>
          </p:nvSpPr>
          <p:spPr>
            <a:xfrm>
              <a:off x="3075928" y="2445798"/>
              <a:ext cx="363243" cy="300675"/>
            </a:xfrm>
            <a:custGeom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7" name="Google Shape;5367;p60"/>
            <p:cNvSpPr/>
            <p:nvPr/>
          </p:nvSpPr>
          <p:spPr>
            <a:xfrm>
              <a:off x="3141537" y="2565390"/>
              <a:ext cx="37763" cy="37382"/>
            </a:xfrm>
            <a:custGeom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8" name="Google Shape;5368;p60"/>
            <p:cNvSpPr/>
            <p:nvPr/>
          </p:nvSpPr>
          <p:spPr>
            <a:xfrm>
              <a:off x="3185287" y="2565390"/>
              <a:ext cx="73593" cy="10233"/>
            </a:xfrm>
            <a:custGeom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69" name="Google Shape;5369;p60"/>
            <p:cNvSpPr/>
            <p:nvPr/>
          </p:nvSpPr>
          <p:spPr>
            <a:xfrm>
              <a:off x="3185287" y="2578601"/>
              <a:ext cx="73593" cy="10201"/>
            </a:xfrm>
            <a:custGeom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0" name="Google Shape;5370;p60"/>
            <p:cNvSpPr/>
            <p:nvPr/>
          </p:nvSpPr>
          <p:spPr>
            <a:xfrm>
              <a:off x="3185287" y="2591811"/>
              <a:ext cx="73212" cy="10201"/>
            </a:xfrm>
            <a:custGeom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1" name="Google Shape;5371;p60"/>
            <p:cNvSpPr/>
            <p:nvPr/>
          </p:nvSpPr>
          <p:spPr>
            <a:xfrm>
              <a:off x="3141537" y="2609520"/>
              <a:ext cx="37763" cy="37382"/>
            </a:xfrm>
            <a:custGeom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2" name="Google Shape;5372;p60"/>
            <p:cNvSpPr/>
            <p:nvPr/>
          </p:nvSpPr>
          <p:spPr>
            <a:xfrm>
              <a:off x="3185287" y="2609520"/>
              <a:ext cx="73212" cy="10613"/>
            </a:xfrm>
            <a:custGeom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3" name="Google Shape;5373;p60"/>
            <p:cNvSpPr/>
            <p:nvPr/>
          </p:nvSpPr>
          <p:spPr>
            <a:xfrm>
              <a:off x="3185287" y="2622731"/>
              <a:ext cx="73212" cy="10581"/>
            </a:xfrm>
            <a:custGeom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4" name="Google Shape;5374;p60"/>
            <p:cNvSpPr/>
            <p:nvPr/>
          </p:nvSpPr>
          <p:spPr>
            <a:xfrm>
              <a:off x="3185287" y="2636670"/>
              <a:ext cx="73212" cy="10233"/>
            </a:xfrm>
            <a:custGeom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5" name="Google Shape;5375;p60"/>
            <p:cNvSpPr/>
            <p:nvPr/>
          </p:nvSpPr>
          <p:spPr>
            <a:xfrm>
              <a:off x="3330509" y="2471839"/>
              <a:ext cx="82653" cy="82653"/>
            </a:xfrm>
            <a:custGeom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76" name="Google Shape;5376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5377" name="Google Shape;5377;p60"/>
            <p:cNvSpPr/>
            <p:nvPr/>
          </p:nvSpPr>
          <p:spPr>
            <a:xfrm>
              <a:off x="2633105" y="2498260"/>
              <a:ext cx="250462" cy="262184"/>
            </a:xfrm>
            <a:custGeom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8" name="Google Shape;5378;p60"/>
            <p:cNvSpPr/>
            <p:nvPr/>
          </p:nvSpPr>
          <p:spPr>
            <a:xfrm>
              <a:off x="2772655" y="2680800"/>
              <a:ext cx="38491" cy="10613"/>
            </a:xfrm>
            <a:custGeom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79" name="Google Shape;5379;p60"/>
            <p:cNvSpPr/>
            <p:nvPr/>
          </p:nvSpPr>
          <p:spPr>
            <a:xfrm>
              <a:off x="2729286" y="2583131"/>
              <a:ext cx="35862" cy="35862"/>
            </a:xfrm>
            <a:custGeom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0" name="Google Shape;5380;p60"/>
            <p:cNvSpPr/>
            <p:nvPr/>
          </p:nvSpPr>
          <p:spPr>
            <a:xfrm>
              <a:off x="2774176" y="2583131"/>
              <a:ext cx="35482" cy="35862"/>
            </a:xfrm>
            <a:custGeom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1" name="Google Shape;5381;p60"/>
            <p:cNvSpPr/>
            <p:nvPr/>
          </p:nvSpPr>
          <p:spPr>
            <a:xfrm>
              <a:off x="2817926" y="2583131"/>
              <a:ext cx="35862" cy="35862"/>
            </a:xfrm>
            <a:custGeom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2" name="Google Shape;5382;p60"/>
            <p:cNvSpPr/>
            <p:nvPr/>
          </p:nvSpPr>
          <p:spPr>
            <a:xfrm>
              <a:off x="2653475" y="2431859"/>
              <a:ext cx="342873" cy="275394"/>
            </a:xfrm>
            <a:custGeom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3" name="Google Shape;5383;p60"/>
            <p:cNvSpPr/>
            <p:nvPr/>
          </p:nvSpPr>
          <p:spPr>
            <a:xfrm>
              <a:off x="2881286" y="2460529"/>
              <a:ext cx="87532" cy="87912"/>
            </a:xfrm>
            <a:custGeom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4" name="Google Shape;5384;p60"/>
            <p:cNvSpPr/>
            <p:nvPr/>
          </p:nvSpPr>
          <p:spPr>
            <a:xfrm>
              <a:off x="2908436" y="2488059"/>
              <a:ext cx="33612" cy="33993"/>
            </a:xfrm>
            <a:custGeom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85" name="Google Shape;5385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5386" name="Google Shape;5386;p60"/>
            <p:cNvSpPr/>
            <p:nvPr/>
          </p:nvSpPr>
          <p:spPr>
            <a:xfrm>
              <a:off x="4152415" y="3763781"/>
              <a:ext cx="202213" cy="221760"/>
            </a:xfrm>
            <a:custGeom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7" name="Google Shape;5387;p60"/>
            <p:cNvSpPr/>
            <p:nvPr/>
          </p:nvSpPr>
          <p:spPr>
            <a:xfrm>
              <a:off x="4010963" y="3828662"/>
              <a:ext cx="299154" cy="298331"/>
            </a:xfrm>
            <a:custGeom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8" name="Google Shape;5388;p60"/>
            <p:cNvSpPr/>
            <p:nvPr/>
          </p:nvSpPr>
          <p:spPr>
            <a:xfrm>
              <a:off x="4187104" y="3787731"/>
              <a:ext cx="133943" cy="146520"/>
            </a:xfrm>
            <a:custGeom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89" name="Google Shape;5389;p60"/>
            <p:cNvSpPr/>
            <p:nvPr/>
          </p:nvSpPr>
          <p:spPr>
            <a:xfrm>
              <a:off x="4220685" y="3840669"/>
              <a:ext cx="39632" cy="52462"/>
            </a:xfrm>
            <a:custGeom>
              <a:rect l="l" t="t" r="r" b="b"/>
              <a:pathLst>
                <a:path w="1251" h="1655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0" name="Google Shape;5390;p60"/>
            <p:cNvSpPr/>
            <p:nvPr/>
          </p:nvSpPr>
          <p:spPr>
            <a:xfrm>
              <a:off x="4259905" y="3840669"/>
              <a:ext cx="29082" cy="52082"/>
            </a:xfrm>
            <a:custGeom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391" name="Google Shape;5391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5392" name="Google Shape;5392;p60"/>
            <p:cNvSpPr/>
            <p:nvPr/>
          </p:nvSpPr>
          <p:spPr>
            <a:xfrm>
              <a:off x="2228742" y="2000853"/>
              <a:ext cx="75082" cy="74226"/>
            </a:xfrm>
            <a:custGeom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3" name="Google Shape;5393;p60"/>
            <p:cNvSpPr/>
            <p:nvPr/>
          </p:nvSpPr>
          <p:spPr>
            <a:xfrm>
              <a:off x="2188001" y="2067159"/>
              <a:ext cx="98873" cy="35070"/>
            </a:xfrm>
            <a:custGeom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4" name="Google Shape;5394;p60"/>
            <p:cNvSpPr/>
            <p:nvPr/>
          </p:nvSpPr>
          <p:spPr>
            <a:xfrm>
              <a:off x="2185372" y="2119114"/>
              <a:ext cx="97733" cy="37066"/>
            </a:xfrm>
            <a:custGeom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5" name="Google Shape;5395;p60"/>
            <p:cNvSpPr/>
            <p:nvPr/>
          </p:nvSpPr>
          <p:spPr>
            <a:xfrm>
              <a:off x="2294763" y="1960587"/>
              <a:ext cx="36242" cy="97131"/>
            </a:xfrm>
            <a:custGeom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6" name="Google Shape;5396;p60"/>
            <p:cNvSpPr/>
            <p:nvPr/>
          </p:nvSpPr>
          <p:spPr>
            <a:xfrm>
              <a:off x="2346433" y="1957799"/>
              <a:ext cx="38491" cy="96909"/>
            </a:xfrm>
            <a:custGeom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7" name="Google Shape;5397;p60"/>
            <p:cNvSpPr/>
            <p:nvPr/>
          </p:nvSpPr>
          <p:spPr>
            <a:xfrm>
              <a:off x="2290993" y="2100391"/>
              <a:ext cx="37731" cy="121778"/>
            </a:xfrm>
            <a:custGeom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8" name="Google Shape;5398;p60"/>
            <p:cNvSpPr/>
            <p:nvPr/>
          </p:nvSpPr>
          <p:spPr>
            <a:xfrm>
              <a:off x="2353592" y="2091362"/>
              <a:ext cx="68302" cy="20307"/>
            </a:xfrm>
            <a:custGeom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399" name="Google Shape;5399;p60"/>
            <p:cNvSpPr/>
            <p:nvPr/>
          </p:nvSpPr>
          <p:spPr>
            <a:xfrm>
              <a:off x="2321532" y="2064434"/>
              <a:ext cx="230504" cy="260346"/>
            </a:xfrm>
            <a:custGeom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5401" name="Google Shape;5401;p60"/>
            <p:cNvSpPr/>
            <p:nvPr/>
          </p:nvSpPr>
          <p:spPr>
            <a:xfrm>
              <a:off x="2400384" y="2421310"/>
              <a:ext cx="154662" cy="162613"/>
            </a:xfrm>
            <a:custGeom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2" name="Google Shape;5402;p60"/>
            <p:cNvSpPr/>
            <p:nvPr/>
          </p:nvSpPr>
          <p:spPr>
            <a:xfrm>
              <a:off x="2292862" y="2724899"/>
              <a:ext cx="168252" cy="46475"/>
            </a:xfrm>
            <a:custGeom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3" name="Google Shape;5403;p60"/>
            <p:cNvSpPr/>
            <p:nvPr/>
          </p:nvSpPr>
          <p:spPr>
            <a:xfrm>
              <a:off x="2189142" y="2460149"/>
              <a:ext cx="266714" cy="310844"/>
            </a:xfrm>
            <a:custGeom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4" name="Google Shape;5404;p60"/>
            <p:cNvSpPr/>
            <p:nvPr/>
          </p:nvSpPr>
          <p:spPr>
            <a:xfrm>
              <a:off x="2320012" y="2699682"/>
              <a:ext cx="10993" cy="11341"/>
            </a:xfrm>
            <a:custGeom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5" name="Google Shape;5405;p60"/>
            <p:cNvSpPr/>
            <p:nvPr/>
          </p:nvSpPr>
          <p:spPr>
            <a:xfrm>
              <a:off x="2320012" y="2718151"/>
              <a:ext cx="10993" cy="11341"/>
            </a:xfrm>
            <a:custGeom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6" name="Google Shape;5406;p60"/>
            <p:cNvSpPr/>
            <p:nvPr/>
          </p:nvSpPr>
          <p:spPr>
            <a:xfrm>
              <a:off x="2364522" y="2716662"/>
              <a:ext cx="63804" cy="30571"/>
            </a:xfrm>
            <a:custGeom>
              <a:rect l="l" t="t" r="r" b="b"/>
              <a:pathLst>
                <a:path w="2013" h="964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7" name="Google Shape;5407;p60"/>
            <p:cNvSpPr/>
            <p:nvPr/>
          </p:nvSpPr>
          <p:spPr>
            <a:xfrm>
              <a:off x="2437323" y="2454510"/>
              <a:ext cx="82273" cy="83002"/>
            </a:xfrm>
            <a:custGeom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8" name="Google Shape;5408;p60"/>
            <p:cNvSpPr/>
            <p:nvPr/>
          </p:nvSpPr>
          <p:spPr>
            <a:xfrm>
              <a:off x="2462603" y="2479759"/>
              <a:ext cx="32092" cy="32092"/>
            </a:xfrm>
            <a:custGeom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09" name="Google Shape;5409;p60"/>
            <p:cNvSpPr/>
            <p:nvPr/>
          </p:nvSpPr>
          <p:spPr>
            <a:xfrm>
              <a:off x="2314373" y="2546921"/>
              <a:ext cx="21891" cy="36242"/>
            </a:xfrm>
            <a:custGeom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410" name="Google Shape;5410;p60"/>
          <p:cNvSpPr/>
          <p:nvPr/>
        </p:nvSpPr>
        <p:spPr>
          <a:xfrm>
            <a:off x="872362" y="1513044"/>
            <a:ext cx="325164" cy="347783"/>
          </a:xfrm>
          <a:custGeom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411" name="Google Shape;5411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5412" name="Google Shape;5412;p60"/>
            <p:cNvSpPr/>
            <p:nvPr/>
          </p:nvSpPr>
          <p:spPr>
            <a:xfrm>
              <a:off x="2206122" y="3543859"/>
              <a:ext cx="199932" cy="164451"/>
            </a:xfrm>
            <a:custGeom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13" name="Google Shape;5413;p60"/>
            <p:cNvSpPr/>
            <p:nvPr/>
          </p:nvSpPr>
          <p:spPr>
            <a:xfrm>
              <a:off x="2216291" y="3360748"/>
              <a:ext cx="298014" cy="312872"/>
            </a:xfrm>
            <a:custGeom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14" name="Google Shape;5414;p60"/>
            <p:cNvSpPr/>
            <p:nvPr/>
          </p:nvSpPr>
          <p:spPr>
            <a:xfrm>
              <a:off x="2392812" y="3401615"/>
              <a:ext cx="83033" cy="80372"/>
            </a:xfrm>
            <a:custGeom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15" name="Google Shape;5415;p60"/>
            <p:cNvSpPr/>
            <p:nvPr/>
          </p:nvSpPr>
          <p:spPr>
            <a:xfrm>
              <a:off x="2229502" y="3535147"/>
              <a:ext cx="201833" cy="94723"/>
            </a:xfrm>
            <a:custGeom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16" name="Google Shape;5416;p60"/>
            <p:cNvSpPr/>
            <p:nvPr/>
          </p:nvSpPr>
          <p:spPr>
            <a:xfrm>
              <a:off x="2236281" y="3609215"/>
              <a:ext cx="81893" cy="38364"/>
            </a:xfrm>
            <a:custGeom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17" name="Google Shape;5417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5418" name="Google Shape;5418;p60"/>
            <p:cNvSpPr/>
            <p:nvPr/>
          </p:nvSpPr>
          <p:spPr>
            <a:xfrm>
              <a:off x="2214042" y="3810509"/>
              <a:ext cx="368153" cy="311193"/>
            </a:xfrm>
            <a:custGeom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19" name="Google Shape;5419;p60"/>
            <p:cNvSpPr/>
            <p:nvPr/>
          </p:nvSpPr>
          <p:spPr>
            <a:xfrm>
              <a:off x="2451674" y="3927060"/>
              <a:ext cx="70932" cy="32092"/>
            </a:xfrm>
            <a:custGeom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5421" name="Google Shape;5421;p60"/>
            <p:cNvSpPr/>
            <p:nvPr/>
          </p:nvSpPr>
          <p:spPr>
            <a:xfrm>
              <a:off x="1963200" y="1996607"/>
              <a:ext cx="144873" cy="144492"/>
            </a:xfrm>
            <a:custGeom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2" name="Google Shape;5422;p60"/>
            <p:cNvSpPr/>
            <p:nvPr/>
          </p:nvSpPr>
          <p:spPr>
            <a:xfrm>
              <a:off x="1737258" y="1988371"/>
              <a:ext cx="350064" cy="307359"/>
            </a:xfrm>
            <a:custGeom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3" name="Google Shape;5423;p60"/>
            <p:cNvSpPr/>
            <p:nvPr/>
          </p:nvSpPr>
          <p:spPr>
            <a:xfrm>
              <a:off x="1799129" y="2040738"/>
              <a:ext cx="28322" cy="53571"/>
            </a:xfrm>
            <a:custGeom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4" name="Google Shape;5424;p60"/>
            <p:cNvSpPr/>
            <p:nvPr/>
          </p:nvSpPr>
          <p:spPr>
            <a:xfrm>
              <a:off x="1802899" y="2024137"/>
              <a:ext cx="16252" cy="15872"/>
            </a:xfrm>
            <a:custGeom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25" name="Google Shape;5425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5426" name="Google Shape;5426;p60"/>
            <p:cNvSpPr/>
            <p:nvPr/>
          </p:nvSpPr>
          <p:spPr>
            <a:xfrm>
              <a:off x="1884380" y="3782219"/>
              <a:ext cx="252363" cy="198412"/>
            </a:xfrm>
            <a:custGeom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7" name="Google Shape;5427;p60"/>
            <p:cNvSpPr/>
            <p:nvPr/>
          </p:nvSpPr>
          <p:spPr>
            <a:xfrm>
              <a:off x="2034480" y="3821914"/>
              <a:ext cx="31743" cy="31236"/>
            </a:xfrm>
            <a:custGeom>
              <a:rect l="l" t="t" r="r" b="b"/>
              <a:pathLst>
                <a:path w="1002" h="984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8" name="Google Shape;5428;p60"/>
            <p:cNvSpPr/>
            <p:nvPr/>
          </p:nvSpPr>
          <p:spPr>
            <a:xfrm>
              <a:off x="2065431" y="3852359"/>
              <a:ext cx="31712" cy="31332"/>
            </a:xfrm>
            <a:custGeom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29" name="Google Shape;5429;p60"/>
            <p:cNvSpPr/>
            <p:nvPr/>
          </p:nvSpPr>
          <p:spPr>
            <a:xfrm>
              <a:off x="1768938" y="3922625"/>
              <a:ext cx="281413" cy="227367"/>
            </a:xfrm>
            <a:custGeom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0" name="Google Shape;5430;p60"/>
            <p:cNvSpPr/>
            <p:nvPr/>
          </p:nvSpPr>
          <p:spPr>
            <a:xfrm>
              <a:off x="1847790" y="3937704"/>
              <a:ext cx="143352" cy="127417"/>
            </a:xfrm>
            <a:custGeom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5432" name="Google Shape;5432;p60"/>
            <p:cNvSpPr/>
            <p:nvPr/>
          </p:nvSpPr>
          <p:spPr>
            <a:xfrm>
              <a:off x="2713826" y="3830975"/>
              <a:ext cx="58101" cy="56866"/>
            </a:xfrm>
            <a:custGeom>
              <a:rect l="l" t="t" r="r" b="b"/>
              <a:pathLst>
                <a:path w="1834" h="1794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3" name="Google Shape;5433;p60"/>
            <p:cNvSpPr/>
            <p:nvPr/>
          </p:nvSpPr>
          <p:spPr>
            <a:xfrm>
              <a:off x="2683255" y="3880110"/>
              <a:ext cx="75462" cy="28100"/>
            </a:xfrm>
            <a:custGeom>
              <a:rect l="l" t="t" r="r" b="b"/>
              <a:pathLst>
                <a:path w="2382" h="885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4" name="Google Shape;5434;p60"/>
            <p:cNvSpPr/>
            <p:nvPr/>
          </p:nvSpPr>
          <p:spPr>
            <a:xfrm>
              <a:off x="2681385" y="3918918"/>
              <a:ext cx="75082" cy="29272"/>
            </a:xfrm>
            <a:custGeom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5" name="Google Shape;5435;p60"/>
            <p:cNvSpPr/>
            <p:nvPr/>
          </p:nvSpPr>
          <p:spPr>
            <a:xfrm>
              <a:off x="2762835" y="3800340"/>
              <a:ext cx="29462" cy="74321"/>
            </a:xfrm>
            <a:custGeom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6" name="Google Shape;5436;p60"/>
            <p:cNvSpPr/>
            <p:nvPr/>
          </p:nvSpPr>
          <p:spPr>
            <a:xfrm>
              <a:off x="2801326" y="3798439"/>
              <a:ext cx="30951" cy="73941"/>
            </a:xfrm>
            <a:custGeom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7" name="Google Shape;5437;p60"/>
            <p:cNvSpPr/>
            <p:nvPr/>
          </p:nvSpPr>
          <p:spPr>
            <a:xfrm>
              <a:off x="2851095" y="3944262"/>
              <a:ext cx="124534" cy="127670"/>
            </a:xfrm>
            <a:custGeom>
              <a:rect l="l" t="t" r="r" b="b"/>
              <a:pathLst>
                <a:path w="3930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38" name="Google Shape;5438;p60"/>
            <p:cNvSpPr/>
            <p:nvPr/>
          </p:nvSpPr>
          <p:spPr>
            <a:xfrm>
              <a:off x="2750416" y="3870163"/>
              <a:ext cx="256513" cy="255689"/>
            </a:xfrm>
            <a:custGeom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39" name="Google Shape;5439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5440" name="Google Shape;5440;p60"/>
            <p:cNvSpPr/>
            <p:nvPr/>
          </p:nvSpPr>
          <p:spPr>
            <a:xfrm>
              <a:off x="890483" y="1989511"/>
              <a:ext cx="286704" cy="304350"/>
            </a:xfrm>
            <a:custGeom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1" name="Google Shape;5441;p60"/>
            <p:cNvSpPr/>
            <p:nvPr/>
          </p:nvSpPr>
          <p:spPr>
            <a:xfrm>
              <a:off x="882943" y="2031107"/>
              <a:ext cx="42641" cy="56802"/>
            </a:xfrm>
            <a:custGeom>
              <a:rect l="l" t="t" r="r" b="b"/>
              <a:pathLst>
                <a:path w="1346" h="1792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2" name="Google Shape;5442;p60"/>
            <p:cNvSpPr/>
            <p:nvPr/>
          </p:nvSpPr>
          <p:spPr>
            <a:xfrm>
              <a:off x="848983" y="2072354"/>
              <a:ext cx="59622" cy="30635"/>
            </a:xfrm>
            <a:custGeom>
              <a:rect l="l" t="t" r="r" b="b"/>
              <a:pathLst>
                <a:path w="1882" h="965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3" name="Google Shape;5443;p60"/>
            <p:cNvSpPr/>
            <p:nvPr/>
          </p:nvSpPr>
          <p:spPr>
            <a:xfrm>
              <a:off x="1142054" y="2031265"/>
              <a:ext cx="41913" cy="56644"/>
            </a:xfrm>
            <a:custGeom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4" name="Google Shape;5444;p60"/>
            <p:cNvSpPr/>
            <p:nvPr/>
          </p:nvSpPr>
          <p:spPr>
            <a:xfrm>
              <a:off x="1158274" y="2072196"/>
              <a:ext cx="60002" cy="30413"/>
            </a:xfrm>
            <a:custGeom>
              <a:rect l="l" t="t" r="r" b="b"/>
              <a:pathLst>
                <a:path w="1893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45" name="Google Shape;5445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5446" name="Google Shape;5446;p60"/>
            <p:cNvSpPr/>
            <p:nvPr/>
          </p:nvSpPr>
          <p:spPr>
            <a:xfrm>
              <a:off x="3130608" y="1984886"/>
              <a:ext cx="324023" cy="312745"/>
            </a:xfrm>
            <a:custGeom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7" name="Google Shape;5447;p60"/>
            <p:cNvSpPr/>
            <p:nvPr/>
          </p:nvSpPr>
          <p:spPr>
            <a:xfrm>
              <a:off x="3243008" y="2008678"/>
              <a:ext cx="185613" cy="169741"/>
            </a:xfrm>
            <a:custGeom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8" name="Google Shape;5448;p60"/>
            <p:cNvSpPr/>
            <p:nvPr/>
          </p:nvSpPr>
          <p:spPr>
            <a:xfrm>
              <a:off x="3074027" y="1983777"/>
              <a:ext cx="155802" cy="163342"/>
            </a:xfrm>
            <a:custGeom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49" name="Google Shape;5449;p60"/>
            <p:cNvSpPr/>
            <p:nvPr/>
          </p:nvSpPr>
          <p:spPr>
            <a:xfrm>
              <a:off x="3135518" y="2038077"/>
              <a:ext cx="28322" cy="54363"/>
            </a:xfrm>
            <a:custGeom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0" name="Google Shape;5450;p60"/>
            <p:cNvSpPr/>
            <p:nvPr/>
          </p:nvSpPr>
          <p:spPr>
            <a:xfrm>
              <a:off x="3138908" y="2021096"/>
              <a:ext cx="16252" cy="16252"/>
            </a:xfrm>
            <a:custGeom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51" name="Google Shape;5451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5452" name="Google Shape;5452;p60"/>
            <p:cNvSpPr/>
            <p:nvPr/>
          </p:nvSpPr>
          <p:spPr>
            <a:xfrm>
              <a:off x="3665841" y="3763338"/>
              <a:ext cx="143352" cy="173543"/>
            </a:xfrm>
            <a:custGeom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3" name="Google Shape;5453;p60"/>
            <p:cNvSpPr/>
            <p:nvPr/>
          </p:nvSpPr>
          <p:spPr>
            <a:xfrm>
              <a:off x="3696761" y="3794099"/>
              <a:ext cx="82653" cy="78661"/>
            </a:xfrm>
            <a:custGeom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4" name="Google Shape;5454;p60"/>
            <p:cNvSpPr/>
            <p:nvPr/>
          </p:nvSpPr>
          <p:spPr>
            <a:xfrm>
              <a:off x="3560600" y="3916574"/>
              <a:ext cx="352345" cy="210419"/>
            </a:xfrm>
            <a:custGeom>
              <a:rect l="l" t="t" r="r" b="b"/>
              <a:pathLst>
                <a:path w="11122" h="6640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55" name="Google Shape;5455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5456" name="Google Shape;5456;p60"/>
            <p:cNvSpPr/>
            <p:nvPr/>
          </p:nvSpPr>
          <p:spPr>
            <a:xfrm>
              <a:off x="1850039" y="1513044"/>
              <a:ext cx="159604" cy="347783"/>
            </a:xfrm>
            <a:custGeom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7" name="Google Shape;5457;p60"/>
            <p:cNvSpPr/>
            <p:nvPr/>
          </p:nvSpPr>
          <p:spPr>
            <a:xfrm>
              <a:off x="1887009" y="1702332"/>
              <a:ext cx="53222" cy="48375"/>
            </a:xfrm>
            <a:custGeom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8" name="Google Shape;5458;p60"/>
            <p:cNvSpPr/>
            <p:nvPr/>
          </p:nvSpPr>
          <p:spPr>
            <a:xfrm>
              <a:off x="1943970" y="1686745"/>
              <a:ext cx="28702" cy="63962"/>
            </a:xfrm>
            <a:custGeom>
              <a:rect l="l" t="t" r="r" b="b"/>
              <a:pathLst>
                <a:path w="905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59" name="Google Shape;5459;p60"/>
            <p:cNvSpPr/>
            <p:nvPr/>
          </p:nvSpPr>
          <p:spPr>
            <a:xfrm>
              <a:off x="2029221" y="1707306"/>
              <a:ext cx="62631" cy="10201"/>
            </a:xfrm>
            <a:custGeom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0" name="Google Shape;5460;p60"/>
            <p:cNvSpPr/>
            <p:nvPr/>
          </p:nvSpPr>
          <p:spPr>
            <a:xfrm>
              <a:off x="2029221" y="1758311"/>
              <a:ext cx="47552" cy="46696"/>
            </a:xfrm>
            <a:custGeom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1" name="Google Shape;5461;p60"/>
            <p:cNvSpPr/>
            <p:nvPr/>
          </p:nvSpPr>
          <p:spPr>
            <a:xfrm>
              <a:off x="2029221" y="1615339"/>
              <a:ext cx="47552" cy="46728"/>
            </a:xfrm>
            <a:custGeom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2" name="Google Shape;5462;p60"/>
            <p:cNvSpPr/>
            <p:nvPr/>
          </p:nvSpPr>
          <p:spPr>
            <a:xfrm>
              <a:off x="1767449" y="1703504"/>
              <a:ext cx="63012" cy="10233"/>
            </a:xfrm>
            <a:custGeom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3" name="Google Shape;5463;p60"/>
            <p:cNvSpPr/>
            <p:nvPr/>
          </p:nvSpPr>
          <p:spPr>
            <a:xfrm>
              <a:off x="1783289" y="1615719"/>
              <a:ext cx="47552" cy="46728"/>
            </a:xfrm>
            <a:custGeom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4" name="Google Shape;5464;p60"/>
            <p:cNvSpPr/>
            <p:nvPr/>
          </p:nvSpPr>
          <p:spPr>
            <a:xfrm>
              <a:off x="1783289" y="1758311"/>
              <a:ext cx="47552" cy="46696"/>
            </a:xfrm>
            <a:custGeom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465" name="Google Shape;5465;p60"/>
          <p:cNvSpPr/>
          <p:nvPr/>
        </p:nvSpPr>
        <p:spPr>
          <a:xfrm>
            <a:off x="3518751" y="2415259"/>
            <a:ext cx="364003" cy="361405"/>
          </a:xfrm>
          <a:custGeom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1322345" y="3836582"/>
            <a:ext cx="367805" cy="259871"/>
          </a:xfrm>
          <a:custGeom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467" name="Google Shape;5467;p60"/>
          <p:cNvGrpSpPr/>
          <p:nvPr/>
        </p:nvGrpSpPr>
        <p:grpSpPr>
          <a:xfrm>
            <a:off x="3107608" y="3763401"/>
            <a:ext cx="360233" cy="362451"/>
            <a:chOff x="3107608" y="3763401"/>
            <a:chExt cx="360233" cy="362451"/>
          </a:xfrm>
        </p:grpSpPr>
        <p:sp>
          <p:nvSpPr>
            <p:cNvPr id="5468" name="Google Shape;5468;p60"/>
            <p:cNvSpPr/>
            <p:nvPr/>
          </p:nvSpPr>
          <p:spPr>
            <a:xfrm>
              <a:off x="3323349" y="3763401"/>
              <a:ext cx="144492" cy="152729"/>
            </a:xfrm>
            <a:custGeom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69" name="Google Shape;5469;p60"/>
            <p:cNvSpPr/>
            <p:nvPr/>
          </p:nvSpPr>
          <p:spPr>
            <a:xfrm>
              <a:off x="3107608" y="3863256"/>
              <a:ext cx="333844" cy="262596"/>
            </a:xfrm>
            <a:custGeom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3361840" y="3799453"/>
              <a:ext cx="74701" cy="71438"/>
            </a:xfrm>
            <a:custGeom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5472" name="Google Shape;5472;p60"/>
            <p:cNvSpPr/>
            <p:nvPr/>
          </p:nvSpPr>
          <p:spPr>
            <a:xfrm>
              <a:off x="1014954" y="4068479"/>
              <a:ext cx="35862" cy="10233"/>
            </a:xfrm>
            <a:custGeom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889343" y="3801227"/>
              <a:ext cx="351585" cy="339705"/>
            </a:xfrm>
            <a:custGeom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1148865" y="3851598"/>
              <a:ext cx="27181" cy="51733"/>
            </a:xfrm>
            <a:custGeom>
              <a:rect l="l" t="t" r="r" b="b"/>
              <a:pathLst>
                <a:path w="858" h="1632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5" name="Google Shape;5475;p60"/>
            <p:cNvSpPr/>
            <p:nvPr/>
          </p:nvSpPr>
          <p:spPr>
            <a:xfrm>
              <a:off x="1152255" y="3836138"/>
              <a:ext cx="15111" cy="15111"/>
            </a:xfrm>
            <a:custGeom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6" name="Google Shape;5476;p60"/>
            <p:cNvSpPr/>
            <p:nvPr/>
          </p:nvSpPr>
          <p:spPr>
            <a:xfrm>
              <a:off x="1022494" y="3867438"/>
              <a:ext cx="19642" cy="29843"/>
            </a:xfrm>
            <a:custGeom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5478" name="Google Shape;5478;p60"/>
            <p:cNvSpPr/>
            <p:nvPr/>
          </p:nvSpPr>
          <p:spPr>
            <a:xfrm>
              <a:off x="4177695" y="1512727"/>
              <a:ext cx="143732" cy="153109"/>
            </a:xfrm>
            <a:custGeom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4214666" y="1543583"/>
              <a:ext cx="77711" cy="77363"/>
            </a:xfrm>
            <a:custGeom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4007193" y="1541334"/>
              <a:ext cx="320633" cy="319493"/>
            </a:xfrm>
            <a:custGeom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064914" y="1665805"/>
              <a:ext cx="101123" cy="40012"/>
            </a:xfrm>
            <a:custGeom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162235" y="1749155"/>
              <a:ext cx="101851" cy="60382"/>
            </a:xfrm>
            <a:custGeom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83" name="Google Shape;5483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5484" name="Google Shape;5484;p60"/>
            <p:cNvSpPr/>
            <p:nvPr/>
          </p:nvSpPr>
          <p:spPr>
            <a:xfrm>
              <a:off x="3530425" y="1508747"/>
              <a:ext cx="316765" cy="344594"/>
            </a:xfrm>
            <a:custGeom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5" name="Google Shape;5485;p60"/>
            <p:cNvSpPr/>
            <p:nvPr/>
          </p:nvSpPr>
          <p:spPr>
            <a:xfrm>
              <a:off x="3870185" y="1675515"/>
              <a:ext cx="28415" cy="11099"/>
            </a:xfrm>
            <a:custGeom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6" name="Google Shape;5486;p60"/>
            <p:cNvSpPr/>
            <p:nvPr/>
          </p:nvSpPr>
          <p:spPr>
            <a:xfrm>
              <a:off x="3846170" y="1610293"/>
              <a:ext cx="25993" cy="22965"/>
            </a:xfrm>
            <a:custGeom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87" name="Google Shape;5487;p60"/>
            <p:cNvSpPr/>
            <p:nvPr/>
          </p:nvSpPr>
          <p:spPr>
            <a:xfrm>
              <a:off x="3847623" y="1728508"/>
              <a:ext cx="24540" cy="23086"/>
            </a:xfrm>
            <a:custGeom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88" name="Google Shape;5488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5489" name="Google Shape;5489;p60"/>
            <p:cNvSpPr/>
            <p:nvPr/>
          </p:nvSpPr>
          <p:spPr>
            <a:xfrm>
              <a:off x="4106764" y="2486507"/>
              <a:ext cx="219574" cy="220746"/>
            </a:xfrm>
            <a:custGeom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0" name="Google Shape;5490;p60"/>
            <p:cNvSpPr/>
            <p:nvPr/>
          </p:nvSpPr>
          <p:spPr>
            <a:xfrm>
              <a:off x="3961923" y="2486317"/>
              <a:ext cx="259839" cy="220936"/>
            </a:xfrm>
            <a:custGeom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1" name="Google Shape;5491;p60"/>
            <p:cNvSpPr/>
            <p:nvPr/>
          </p:nvSpPr>
          <p:spPr>
            <a:xfrm>
              <a:off x="4015113" y="2540870"/>
              <a:ext cx="96212" cy="95832"/>
            </a:xfrm>
            <a:custGeom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2" name="Google Shape;5492;p60"/>
            <p:cNvSpPr/>
            <p:nvPr/>
          </p:nvSpPr>
          <p:spPr>
            <a:xfrm>
              <a:off x="4186375" y="2539381"/>
              <a:ext cx="77331" cy="90541"/>
            </a:xfrm>
            <a:custGeom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93" name="Google Shape;5493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5494" name="Google Shape;5494;p60"/>
            <p:cNvSpPr/>
            <p:nvPr/>
          </p:nvSpPr>
          <p:spPr>
            <a:xfrm>
              <a:off x="3570421" y="3564577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5" name="Google Shape;5495;p60"/>
            <p:cNvSpPr/>
            <p:nvPr/>
          </p:nvSpPr>
          <p:spPr>
            <a:xfrm>
              <a:off x="3516850" y="3406526"/>
              <a:ext cx="184473" cy="253503"/>
            </a:xfrm>
            <a:custGeom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6" name="Google Shape;5496;p60"/>
            <p:cNvSpPr/>
            <p:nvPr/>
          </p:nvSpPr>
          <p:spPr>
            <a:xfrm>
              <a:off x="3768073" y="3480087"/>
              <a:ext cx="11341" cy="37731"/>
            </a:xfrm>
            <a:custGeom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497" name="Google Shape;5497;p60"/>
            <p:cNvSpPr/>
            <p:nvPr/>
          </p:nvSpPr>
          <p:spPr>
            <a:xfrm>
              <a:off x="3705061" y="3407286"/>
              <a:ext cx="181463" cy="253884"/>
            </a:xfrm>
            <a:custGeom>
              <a:rect l="l" t="t" r="r" b="b"/>
              <a:pathLst>
                <a:path w="5728" h="8013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498" name="Google Shape;5498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5499" name="Google Shape;5499;p60"/>
            <p:cNvSpPr/>
            <p:nvPr/>
          </p:nvSpPr>
          <p:spPr>
            <a:xfrm>
              <a:off x="3665841" y="1975857"/>
              <a:ext cx="91302" cy="91682"/>
            </a:xfrm>
            <a:custGeom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0" name="Google Shape;5500;p60"/>
            <p:cNvSpPr/>
            <p:nvPr/>
          </p:nvSpPr>
          <p:spPr>
            <a:xfrm>
              <a:off x="3693751" y="2004147"/>
              <a:ext cx="34721" cy="35101"/>
            </a:xfrm>
            <a:custGeom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1" name="Google Shape;5501;p60"/>
            <p:cNvSpPr/>
            <p:nvPr/>
          </p:nvSpPr>
          <p:spPr>
            <a:xfrm>
              <a:off x="3679052" y="2008297"/>
              <a:ext cx="210482" cy="228983"/>
            </a:xfrm>
            <a:custGeom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2" name="Google Shape;5502;p60"/>
            <p:cNvSpPr/>
            <p:nvPr/>
          </p:nvSpPr>
          <p:spPr>
            <a:xfrm>
              <a:off x="3772951" y="2050907"/>
              <a:ext cx="73973" cy="73593"/>
            </a:xfrm>
            <a:custGeom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3" name="Google Shape;5503;p60"/>
            <p:cNvSpPr/>
            <p:nvPr/>
          </p:nvSpPr>
          <p:spPr>
            <a:xfrm>
              <a:off x="3790312" y="2069028"/>
              <a:ext cx="38491" cy="38491"/>
            </a:xfrm>
            <a:custGeom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4" name="Google Shape;5504;p60"/>
            <p:cNvSpPr/>
            <p:nvPr/>
          </p:nvSpPr>
          <p:spPr>
            <a:xfrm>
              <a:off x="3522521" y="2081447"/>
              <a:ext cx="294212" cy="225688"/>
            </a:xfrm>
            <a:custGeom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5" name="Google Shape;5505;p60"/>
            <p:cNvSpPr/>
            <p:nvPr/>
          </p:nvSpPr>
          <p:spPr>
            <a:xfrm>
              <a:off x="3810682" y="2248812"/>
              <a:ext cx="1774" cy="253"/>
            </a:xfrm>
            <a:custGeom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06" name="Google Shape;5506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5507" name="Google Shape;5507;p60"/>
            <p:cNvSpPr/>
            <p:nvPr/>
          </p:nvSpPr>
          <p:spPr>
            <a:xfrm>
              <a:off x="3127598" y="1513234"/>
              <a:ext cx="289714" cy="347593"/>
            </a:xfrm>
            <a:custGeom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8" name="Google Shape;5508;p60"/>
            <p:cNvSpPr/>
            <p:nvPr/>
          </p:nvSpPr>
          <p:spPr>
            <a:xfrm>
              <a:off x="3254698" y="1788375"/>
              <a:ext cx="121493" cy="10233"/>
            </a:xfrm>
            <a:custGeom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09" name="Google Shape;5509;p60"/>
            <p:cNvSpPr/>
            <p:nvPr/>
          </p:nvSpPr>
          <p:spPr>
            <a:xfrm>
              <a:off x="3185668" y="1638275"/>
              <a:ext cx="172783" cy="29051"/>
            </a:xfrm>
            <a:custGeom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0" name="Google Shape;5510;p60"/>
            <p:cNvSpPr/>
            <p:nvPr/>
          </p:nvSpPr>
          <p:spPr>
            <a:xfrm>
              <a:off x="3186428" y="1681645"/>
              <a:ext cx="172022" cy="10581"/>
            </a:xfrm>
            <a:custGeom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1" name="Google Shape;5511;p60"/>
            <p:cNvSpPr/>
            <p:nvPr/>
          </p:nvSpPr>
          <p:spPr>
            <a:xfrm>
              <a:off x="3186428" y="1707306"/>
              <a:ext cx="172022" cy="10201"/>
            </a:xfrm>
            <a:custGeom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12" name="Google Shape;5512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5513" name="Google Shape;5513;p60"/>
            <p:cNvSpPr/>
            <p:nvPr/>
          </p:nvSpPr>
          <p:spPr>
            <a:xfrm>
              <a:off x="2662884" y="1513044"/>
              <a:ext cx="260663" cy="348543"/>
            </a:xfrm>
            <a:custGeom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4" name="Google Shape;5514;p60"/>
            <p:cNvSpPr/>
            <p:nvPr/>
          </p:nvSpPr>
          <p:spPr>
            <a:xfrm>
              <a:off x="2663264" y="1513044"/>
              <a:ext cx="165243" cy="282554"/>
            </a:xfrm>
            <a:custGeom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5" name="Google Shape;5515;p60"/>
            <p:cNvSpPr/>
            <p:nvPr/>
          </p:nvSpPr>
          <p:spPr>
            <a:xfrm>
              <a:off x="2717596" y="1747634"/>
              <a:ext cx="152412" cy="10613"/>
            </a:xfrm>
            <a:custGeom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6" name="Google Shape;5516;p60"/>
            <p:cNvSpPr/>
            <p:nvPr/>
          </p:nvSpPr>
          <p:spPr>
            <a:xfrm>
              <a:off x="2788876" y="1809886"/>
              <a:ext cx="81132" cy="10581"/>
            </a:xfrm>
            <a:custGeom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7" name="Google Shape;5517;p60"/>
            <p:cNvSpPr/>
            <p:nvPr/>
          </p:nvSpPr>
          <p:spPr>
            <a:xfrm>
              <a:off x="2717596" y="1722385"/>
              <a:ext cx="152412" cy="10201"/>
            </a:xfrm>
            <a:custGeom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8" name="Google Shape;5518;p60"/>
            <p:cNvSpPr/>
            <p:nvPr/>
          </p:nvSpPr>
          <p:spPr>
            <a:xfrm>
              <a:off x="2717596" y="1696344"/>
              <a:ext cx="152412" cy="10613"/>
            </a:xfrm>
            <a:custGeom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19" name="Google Shape;5519;p60"/>
            <p:cNvSpPr/>
            <p:nvPr/>
          </p:nvSpPr>
          <p:spPr>
            <a:xfrm>
              <a:off x="2717596" y="1670335"/>
              <a:ext cx="152412" cy="10581"/>
            </a:xfrm>
            <a:custGeom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0" name="Google Shape;5520;p60"/>
            <p:cNvSpPr/>
            <p:nvPr/>
          </p:nvSpPr>
          <p:spPr>
            <a:xfrm>
              <a:off x="2778326" y="1594145"/>
              <a:ext cx="31332" cy="61111"/>
            </a:xfrm>
            <a:custGeom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1" name="Google Shape;5521;p60"/>
            <p:cNvSpPr/>
            <p:nvPr/>
          </p:nvSpPr>
          <p:spPr>
            <a:xfrm>
              <a:off x="2782476" y="1575263"/>
              <a:ext cx="16220" cy="15872"/>
            </a:xfrm>
            <a:custGeom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2" name="Google Shape;5522;p60"/>
            <p:cNvSpPr/>
            <p:nvPr/>
          </p:nvSpPr>
          <p:spPr>
            <a:xfrm>
              <a:off x="2943537" y="1513044"/>
              <a:ext cx="42261" cy="347783"/>
            </a:xfrm>
            <a:custGeom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5523" name="Google Shape;5523;p60"/>
          <p:cNvSpPr/>
          <p:nvPr/>
        </p:nvSpPr>
        <p:spPr>
          <a:xfrm>
            <a:off x="1747839" y="2414150"/>
            <a:ext cx="361754" cy="362514"/>
          </a:xfrm>
          <a:custGeom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5524" name="Google Shape;5524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5525" name="Google Shape;5525;p60"/>
            <p:cNvSpPr/>
            <p:nvPr/>
          </p:nvSpPr>
          <p:spPr>
            <a:xfrm>
              <a:off x="2278162" y="1715226"/>
              <a:ext cx="95452" cy="10581"/>
            </a:xfrm>
            <a:custGeom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6" name="Google Shape;5526;p60"/>
            <p:cNvSpPr/>
            <p:nvPr/>
          </p:nvSpPr>
          <p:spPr>
            <a:xfrm>
              <a:off x="2278162" y="1734455"/>
              <a:ext cx="95452" cy="10581"/>
            </a:xfrm>
            <a:custGeom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7" name="Google Shape;5527;p60"/>
            <p:cNvSpPr/>
            <p:nvPr/>
          </p:nvSpPr>
          <p:spPr>
            <a:xfrm>
              <a:off x="2278162" y="1754446"/>
              <a:ext cx="95452" cy="10201"/>
            </a:xfrm>
            <a:custGeom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8" name="Google Shape;5528;p60"/>
            <p:cNvSpPr/>
            <p:nvPr/>
          </p:nvSpPr>
          <p:spPr>
            <a:xfrm>
              <a:off x="2278162" y="1773675"/>
              <a:ext cx="95452" cy="10581"/>
            </a:xfrm>
            <a:custGeom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29" name="Google Shape;5529;p60"/>
            <p:cNvSpPr/>
            <p:nvPr/>
          </p:nvSpPr>
          <p:spPr>
            <a:xfrm>
              <a:off x="2232511" y="1512759"/>
              <a:ext cx="299534" cy="348068"/>
            </a:xfrm>
            <a:custGeom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0" name="Google Shape;5530;p60"/>
            <p:cNvSpPr/>
            <p:nvPr/>
          </p:nvSpPr>
          <p:spPr>
            <a:xfrm>
              <a:off x="2422623" y="1574883"/>
              <a:ext cx="10201" cy="11373"/>
            </a:xfrm>
            <a:custGeom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1" name="Google Shape;5531;p60"/>
            <p:cNvSpPr/>
            <p:nvPr/>
          </p:nvSpPr>
          <p:spPr>
            <a:xfrm>
              <a:off x="2442613" y="1574883"/>
              <a:ext cx="10581" cy="11373"/>
            </a:xfrm>
            <a:custGeom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2" name="Google Shape;5532;p60"/>
            <p:cNvSpPr/>
            <p:nvPr/>
          </p:nvSpPr>
          <p:spPr>
            <a:xfrm>
              <a:off x="2462983" y="1574883"/>
              <a:ext cx="10581" cy="11373"/>
            </a:xfrm>
            <a:custGeom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3" name="Google Shape;5533;p60"/>
            <p:cNvSpPr/>
            <p:nvPr/>
          </p:nvSpPr>
          <p:spPr>
            <a:xfrm>
              <a:off x="2482974" y="1574883"/>
              <a:ext cx="10201" cy="11373"/>
            </a:xfrm>
            <a:custGeom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4" name="Google Shape;5534;p60"/>
            <p:cNvSpPr/>
            <p:nvPr/>
          </p:nvSpPr>
          <p:spPr>
            <a:xfrm>
              <a:off x="2312852" y="1654495"/>
              <a:ext cx="26073" cy="49041"/>
            </a:xfrm>
            <a:custGeom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5" name="Google Shape;5535;p60"/>
            <p:cNvSpPr/>
            <p:nvPr/>
          </p:nvSpPr>
          <p:spPr>
            <a:xfrm>
              <a:off x="2316242" y="1637135"/>
              <a:ext cx="14383" cy="13971"/>
            </a:xfrm>
            <a:custGeom>
              <a:rect l="l" t="t" r="r" b="b"/>
              <a:pathLst>
                <a:path w="452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36" name="Google Shape;5536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5537" name="Google Shape;5537;p60"/>
            <p:cNvSpPr/>
            <p:nvPr/>
          </p:nvSpPr>
          <p:spPr>
            <a:xfrm>
              <a:off x="2630824" y="2059967"/>
              <a:ext cx="229743" cy="247072"/>
            </a:xfrm>
            <a:custGeom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8" name="Google Shape;5538;p60"/>
            <p:cNvSpPr/>
            <p:nvPr/>
          </p:nvSpPr>
          <p:spPr>
            <a:xfrm>
              <a:off x="2792646" y="1976966"/>
              <a:ext cx="206364" cy="330454"/>
            </a:xfrm>
            <a:custGeom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39" name="Google Shape;5539;p60"/>
            <p:cNvSpPr/>
            <p:nvPr/>
          </p:nvSpPr>
          <p:spPr>
            <a:xfrm>
              <a:off x="2876376" y="2005256"/>
              <a:ext cx="78123" cy="91333"/>
            </a:xfrm>
            <a:custGeom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0" name="Google Shape;5540;p60"/>
            <p:cNvSpPr/>
            <p:nvPr/>
          </p:nvSpPr>
          <p:spPr>
            <a:xfrm>
              <a:off x="2715695" y="2177659"/>
              <a:ext cx="43782" cy="43402"/>
            </a:xfrm>
            <a:custGeom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1" name="Google Shape;5541;p60"/>
            <p:cNvSpPr/>
            <p:nvPr/>
          </p:nvSpPr>
          <p:spPr>
            <a:xfrm>
              <a:off x="2770026" y="2177659"/>
              <a:ext cx="88292" cy="10581"/>
            </a:xfrm>
            <a:custGeom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2" name="Google Shape;5542;p60"/>
            <p:cNvSpPr/>
            <p:nvPr/>
          </p:nvSpPr>
          <p:spPr>
            <a:xfrm>
              <a:off x="2770026" y="2194227"/>
              <a:ext cx="88292" cy="10613"/>
            </a:xfrm>
            <a:custGeom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3" name="Google Shape;5543;p60"/>
            <p:cNvSpPr/>
            <p:nvPr/>
          </p:nvSpPr>
          <p:spPr>
            <a:xfrm>
              <a:off x="2770026" y="2210828"/>
              <a:ext cx="88292" cy="10233"/>
            </a:xfrm>
            <a:custGeom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4" name="Google Shape;5544;p60"/>
            <p:cNvSpPr/>
            <p:nvPr/>
          </p:nvSpPr>
          <p:spPr>
            <a:xfrm>
              <a:off x="2908436" y="2058447"/>
              <a:ext cx="16252" cy="18913"/>
            </a:xfrm>
            <a:custGeom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45" name="Google Shape;5545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5546" name="Google Shape;5546;p60"/>
            <p:cNvSpPr/>
            <p:nvPr/>
          </p:nvSpPr>
          <p:spPr>
            <a:xfrm>
              <a:off x="1440416" y="3531630"/>
              <a:ext cx="151652" cy="176299"/>
            </a:xfrm>
            <a:custGeom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7" name="Google Shape;5547;p60"/>
            <p:cNvSpPr/>
            <p:nvPr/>
          </p:nvSpPr>
          <p:spPr>
            <a:xfrm>
              <a:off x="1486447" y="3589478"/>
              <a:ext cx="64152" cy="75842"/>
            </a:xfrm>
            <a:custGeom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8" name="Google Shape;5548;p60"/>
            <p:cNvSpPr/>
            <p:nvPr/>
          </p:nvSpPr>
          <p:spPr>
            <a:xfrm>
              <a:off x="1310655" y="3360527"/>
              <a:ext cx="306314" cy="334572"/>
            </a:xfrm>
            <a:custGeom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49" name="Google Shape;5549;p60"/>
            <p:cNvSpPr/>
            <p:nvPr/>
          </p:nvSpPr>
          <p:spPr>
            <a:xfrm>
              <a:off x="1474377" y="3380453"/>
              <a:ext cx="122221" cy="118895"/>
            </a:xfrm>
            <a:custGeom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0" name="Google Shape;5550;p60"/>
            <p:cNvSpPr/>
            <p:nvPr/>
          </p:nvSpPr>
          <p:spPr>
            <a:xfrm>
              <a:off x="1510207" y="3632848"/>
              <a:ext cx="15492" cy="17741"/>
            </a:xfrm>
            <a:custGeom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51" name="Google Shape;5551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5552" name="Google Shape;5552;p60"/>
            <p:cNvSpPr/>
            <p:nvPr/>
          </p:nvSpPr>
          <p:spPr>
            <a:xfrm>
              <a:off x="1303876" y="2507701"/>
              <a:ext cx="363275" cy="266302"/>
            </a:xfrm>
            <a:custGeom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3" name="Google Shape;5553;p60"/>
            <p:cNvSpPr/>
            <p:nvPr/>
          </p:nvSpPr>
          <p:spPr>
            <a:xfrm>
              <a:off x="1399296" y="2419377"/>
              <a:ext cx="172054" cy="104924"/>
            </a:xfrm>
            <a:custGeom>
              <a:rect l="l" t="t" r="r" b="b"/>
              <a:pathLst>
                <a:path w="5431" h="3311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4" name="Google Shape;5554;p60"/>
            <p:cNvSpPr/>
            <p:nvPr/>
          </p:nvSpPr>
          <p:spPr>
            <a:xfrm>
              <a:off x="1428346" y="2463191"/>
              <a:ext cx="10581" cy="11341"/>
            </a:xfrm>
            <a:custGeom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5" name="Google Shape;5555;p60"/>
            <p:cNvSpPr/>
            <p:nvPr/>
          </p:nvSpPr>
          <p:spPr>
            <a:xfrm>
              <a:off x="1443426" y="2463191"/>
              <a:ext cx="10613" cy="11341"/>
            </a:xfrm>
            <a:custGeom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6" name="Google Shape;5556;p60"/>
            <p:cNvSpPr/>
            <p:nvPr/>
          </p:nvSpPr>
          <p:spPr>
            <a:xfrm>
              <a:off x="1458537" y="2463191"/>
              <a:ext cx="10581" cy="11341"/>
            </a:xfrm>
            <a:custGeom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7" name="Google Shape;5557;p60"/>
            <p:cNvSpPr/>
            <p:nvPr/>
          </p:nvSpPr>
          <p:spPr>
            <a:xfrm>
              <a:off x="1502287" y="2463191"/>
              <a:ext cx="10201" cy="11341"/>
            </a:xfrm>
            <a:custGeom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8" name="Google Shape;5558;p60"/>
            <p:cNvSpPr/>
            <p:nvPr/>
          </p:nvSpPr>
          <p:spPr>
            <a:xfrm>
              <a:off x="1517367" y="2463191"/>
              <a:ext cx="10201" cy="11341"/>
            </a:xfrm>
            <a:custGeom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59" name="Google Shape;5559;p60"/>
            <p:cNvSpPr/>
            <p:nvPr/>
          </p:nvSpPr>
          <p:spPr>
            <a:xfrm>
              <a:off x="1532067" y="2463191"/>
              <a:ext cx="10613" cy="11341"/>
            </a:xfrm>
            <a:custGeom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5561" name="Google Shape;5561;p60"/>
            <p:cNvSpPr/>
            <p:nvPr/>
          </p:nvSpPr>
          <p:spPr>
            <a:xfrm>
              <a:off x="1509067" y="1966416"/>
              <a:ext cx="153933" cy="162994"/>
            </a:xfrm>
            <a:custGeom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2" name="Google Shape;5562;p60"/>
            <p:cNvSpPr/>
            <p:nvPr/>
          </p:nvSpPr>
          <p:spPr>
            <a:xfrm>
              <a:off x="1574328" y="2021096"/>
              <a:ext cx="28702" cy="54363"/>
            </a:xfrm>
            <a:custGeom>
              <a:rect l="l" t="t" r="r" b="b"/>
              <a:pathLst>
                <a:path w="905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3" name="Google Shape;5563;p60"/>
            <p:cNvSpPr/>
            <p:nvPr/>
          </p:nvSpPr>
          <p:spPr>
            <a:xfrm>
              <a:off x="1578098" y="2004147"/>
              <a:ext cx="15872" cy="16252"/>
            </a:xfrm>
            <a:custGeom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4" name="Google Shape;5564;p60"/>
            <p:cNvSpPr/>
            <p:nvPr/>
          </p:nvSpPr>
          <p:spPr>
            <a:xfrm>
              <a:off x="1293706" y="1999997"/>
              <a:ext cx="274982" cy="316863"/>
            </a:xfrm>
            <a:custGeom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5" name="Google Shape;5565;p60"/>
            <p:cNvSpPr/>
            <p:nvPr/>
          </p:nvSpPr>
          <p:spPr>
            <a:xfrm>
              <a:off x="1426826" y="2243648"/>
              <a:ext cx="10233" cy="11341"/>
            </a:xfrm>
            <a:custGeom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6" name="Google Shape;5566;p60"/>
            <p:cNvSpPr/>
            <p:nvPr/>
          </p:nvSpPr>
          <p:spPr>
            <a:xfrm>
              <a:off x="1426826" y="2262149"/>
              <a:ext cx="10233" cy="11341"/>
            </a:xfrm>
            <a:custGeom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7" name="Google Shape;5567;p60"/>
            <p:cNvSpPr/>
            <p:nvPr/>
          </p:nvSpPr>
          <p:spPr>
            <a:xfrm>
              <a:off x="1471336" y="2261389"/>
              <a:ext cx="63804" cy="30571"/>
            </a:xfrm>
            <a:custGeom>
              <a:rect l="l" t="t" r="r" b="b"/>
              <a:pathLst>
                <a:path w="2013" h="964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68" name="Google Shape;5568;p60"/>
            <p:cNvSpPr/>
            <p:nvPr/>
          </p:nvSpPr>
          <p:spPr>
            <a:xfrm>
              <a:off x="1420807" y="2092788"/>
              <a:ext cx="22271" cy="36971"/>
            </a:xfrm>
            <a:custGeom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69" name="Google Shape;5569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5570" name="Google Shape;5570;p60"/>
            <p:cNvSpPr/>
            <p:nvPr/>
          </p:nvSpPr>
          <p:spPr>
            <a:xfrm>
              <a:off x="3268289" y="3498271"/>
              <a:ext cx="43782" cy="46728"/>
            </a:xfrm>
            <a:custGeom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1" name="Google Shape;5571;p60"/>
            <p:cNvSpPr/>
            <p:nvPr/>
          </p:nvSpPr>
          <p:spPr>
            <a:xfrm>
              <a:off x="3147208" y="3475176"/>
              <a:ext cx="214664" cy="233513"/>
            </a:xfrm>
            <a:custGeom>
              <a:rect l="l" t="t" r="r" b="b"/>
              <a:pathLst>
                <a:path w="6775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2" name="Google Shape;5572;p60"/>
            <p:cNvSpPr/>
            <p:nvPr/>
          </p:nvSpPr>
          <p:spPr>
            <a:xfrm>
              <a:off x="3249408" y="3360146"/>
              <a:ext cx="10613" cy="97321"/>
            </a:xfrm>
            <a:custGeom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3" name="Google Shape;5573;p60"/>
            <p:cNvSpPr/>
            <p:nvPr/>
          </p:nvSpPr>
          <p:spPr>
            <a:xfrm>
              <a:off x="3175879" y="3377919"/>
              <a:ext cx="54331" cy="86740"/>
            </a:xfrm>
            <a:custGeom>
              <a:rect l="l" t="t" r="r" b="b"/>
              <a:pathLst>
                <a:path w="1714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4" name="Google Shape;5574;p60"/>
            <p:cNvSpPr/>
            <p:nvPr/>
          </p:nvSpPr>
          <p:spPr>
            <a:xfrm>
              <a:off x="3119678" y="3429399"/>
              <a:ext cx="89401" cy="50720"/>
            </a:xfrm>
            <a:custGeom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5" name="Google Shape;5575;p60"/>
            <p:cNvSpPr/>
            <p:nvPr/>
          </p:nvSpPr>
          <p:spPr>
            <a:xfrm>
              <a:off x="3279219" y="3377919"/>
              <a:ext cx="54363" cy="85980"/>
            </a:xfrm>
            <a:custGeom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6" name="Google Shape;5576;p60"/>
            <p:cNvSpPr/>
            <p:nvPr/>
          </p:nvSpPr>
          <p:spPr>
            <a:xfrm>
              <a:off x="3300349" y="3429399"/>
              <a:ext cx="88672" cy="51100"/>
            </a:xfrm>
            <a:custGeom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77" name="Google Shape;5577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5578" name="Google Shape;5578;p60"/>
            <p:cNvSpPr/>
            <p:nvPr/>
          </p:nvSpPr>
          <p:spPr>
            <a:xfrm>
              <a:off x="4180705" y="3356947"/>
              <a:ext cx="154693" cy="164292"/>
            </a:xfrm>
            <a:custGeom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79" name="Google Shape;5579;p60"/>
            <p:cNvSpPr/>
            <p:nvPr/>
          </p:nvSpPr>
          <p:spPr>
            <a:xfrm>
              <a:off x="4093585" y="3484237"/>
              <a:ext cx="21891" cy="37002"/>
            </a:xfrm>
            <a:custGeom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0" name="Google Shape;5580;p60"/>
            <p:cNvSpPr/>
            <p:nvPr/>
          </p:nvSpPr>
          <p:spPr>
            <a:xfrm>
              <a:off x="3967213" y="3408047"/>
              <a:ext cx="275394" cy="303653"/>
            </a:xfrm>
            <a:custGeom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1" name="Google Shape;5581;p60"/>
            <p:cNvSpPr/>
            <p:nvPr/>
          </p:nvSpPr>
          <p:spPr>
            <a:xfrm>
              <a:off x="4239154" y="3387518"/>
              <a:ext cx="44922" cy="65071"/>
            </a:xfrm>
            <a:custGeom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2" name="Google Shape;5582;p60"/>
            <p:cNvSpPr/>
            <p:nvPr/>
          </p:nvSpPr>
          <p:spPr>
            <a:xfrm>
              <a:off x="4250876" y="3457816"/>
              <a:ext cx="14351" cy="14383"/>
            </a:xfrm>
            <a:custGeom>
              <a:rect l="l" t="t" r="r" b="b"/>
              <a:pathLst>
                <a:path w="452" h="452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5584" name="Google Shape;5584;p60"/>
            <p:cNvSpPr/>
            <p:nvPr/>
          </p:nvSpPr>
          <p:spPr>
            <a:xfrm>
              <a:off x="871254" y="3360146"/>
              <a:ext cx="135052" cy="164863"/>
            </a:xfrm>
            <a:custGeom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5" name="Google Shape;5585;p60"/>
            <p:cNvSpPr/>
            <p:nvPr/>
          </p:nvSpPr>
          <p:spPr>
            <a:xfrm>
              <a:off x="876132" y="3360146"/>
              <a:ext cx="280305" cy="347023"/>
            </a:xfrm>
            <a:custGeom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6" name="Google Shape;5586;p60"/>
            <p:cNvSpPr/>
            <p:nvPr/>
          </p:nvSpPr>
          <p:spPr>
            <a:xfrm>
              <a:off x="950073" y="3450656"/>
              <a:ext cx="792" cy="1172"/>
            </a:xfrm>
            <a:custGeom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87" name="Google Shape;5587;p60"/>
            <p:cNvSpPr/>
            <p:nvPr/>
          </p:nvSpPr>
          <p:spPr>
            <a:xfrm>
              <a:off x="923304" y="3434784"/>
              <a:ext cx="178042" cy="156594"/>
            </a:xfrm>
            <a:custGeom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5589" name="Google Shape;5589;p60"/>
            <p:cNvSpPr/>
            <p:nvPr/>
          </p:nvSpPr>
          <p:spPr>
            <a:xfrm>
              <a:off x="1473237" y="1513361"/>
              <a:ext cx="159952" cy="169076"/>
            </a:xfrm>
            <a:custGeom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0" name="Google Shape;5590;p60"/>
            <p:cNvSpPr/>
            <p:nvPr/>
          </p:nvSpPr>
          <p:spPr>
            <a:xfrm>
              <a:off x="1331406" y="1579033"/>
              <a:ext cx="152412" cy="282934"/>
            </a:xfrm>
            <a:custGeom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1" name="Google Shape;5591;p60"/>
            <p:cNvSpPr/>
            <p:nvPr/>
          </p:nvSpPr>
          <p:spPr>
            <a:xfrm>
              <a:off x="1373667" y="1686935"/>
              <a:ext cx="66401" cy="10581"/>
            </a:xfrm>
            <a:custGeom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2" name="Google Shape;5592;p60"/>
            <p:cNvSpPr/>
            <p:nvPr/>
          </p:nvSpPr>
          <p:spPr>
            <a:xfrm>
              <a:off x="1518508" y="1536044"/>
              <a:ext cx="72452" cy="112812"/>
            </a:xfrm>
            <a:custGeom>
              <a:rect l="l" t="t" r="r" b="b"/>
              <a:pathLst>
                <a:path w="2287" h="3560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5594" name="Google Shape;5594;p60"/>
            <p:cNvSpPr/>
            <p:nvPr/>
          </p:nvSpPr>
          <p:spPr>
            <a:xfrm>
              <a:off x="2665165" y="3495547"/>
              <a:ext cx="136572" cy="214284"/>
            </a:xfrm>
            <a:custGeom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5" name="Google Shape;5595;p60"/>
            <p:cNvSpPr/>
            <p:nvPr/>
          </p:nvSpPr>
          <p:spPr>
            <a:xfrm>
              <a:off x="2811495" y="3494786"/>
              <a:ext cx="135464" cy="212003"/>
            </a:xfrm>
            <a:custGeom>
              <a:rect l="l" t="t" r="r" b="b"/>
              <a:pathLst>
                <a:path w="4276" h="6691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6" name="Google Shape;5596;p60"/>
            <p:cNvSpPr/>
            <p:nvPr/>
          </p:nvSpPr>
          <p:spPr>
            <a:xfrm>
              <a:off x="2731915" y="3360146"/>
              <a:ext cx="149403" cy="181812"/>
            </a:xfrm>
            <a:custGeom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7" name="Google Shape;5597;p60"/>
            <p:cNvSpPr/>
            <p:nvPr/>
          </p:nvSpPr>
          <p:spPr>
            <a:xfrm>
              <a:off x="2760585" y="3389545"/>
              <a:ext cx="92442" cy="91333"/>
            </a:xfrm>
            <a:custGeom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598" name="Google Shape;5598;p60"/>
            <p:cNvSpPr/>
            <p:nvPr/>
          </p:nvSpPr>
          <p:spPr>
            <a:xfrm>
              <a:off x="2789636" y="3417836"/>
              <a:ext cx="33961" cy="33993"/>
            </a:xfrm>
            <a:custGeom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5600" name="Google Shape;5600;p60"/>
            <p:cNvSpPr/>
            <p:nvPr/>
          </p:nvSpPr>
          <p:spPr>
            <a:xfrm>
              <a:off x="3967213" y="1975477"/>
              <a:ext cx="368185" cy="331816"/>
            </a:xfrm>
            <a:custGeom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1" name="Google Shape;5601;p60"/>
            <p:cNvSpPr/>
            <p:nvPr/>
          </p:nvSpPr>
          <p:spPr>
            <a:xfrm>
              <a:off x="4237665" y="2034307"/>
              <a:ext cx="32092" cy="63772"/>
            </a:xfrm>
            <a:custGeom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2" name="Google Shape;5602;p60"/>
            <p:cNvSpPr/>
            <p:nvPr/>
          </p:nvSpPr>
          <p:spPr>
            <a:xfrm>
              <a:off x="4241815" y="2014317"/>
              <a:ext cx="17012" cy="17012"/>
            </a:xfrm>
            <a:custGeom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03" name="Google Shape;5603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5604" name="Google Shape;5604;p60"/>
            <p:cNvSpPr/>
            <p:nvPr/>
          </p:nvSpPr>
          <p:spPr>
            <a:xfrm>
              <a:off x="965153" y="2609235"/>
              <a:ext cx="64912" cy="63677"/>
            </a:xfrm>
            <a:custGeom>
              <a:rect l="l" t="t" r="r" b="b"/>
              <a:pathLst>
                <a:path w="2049" h="2009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5" name="Google Shape;5605;p60"/>
            <p:cNvSpPr/>
            <p:nvPr/>
          </p:nvSpPr>
          <p:spPr>
            <a:xfrm>
              <a:off x="861053" y="2479854"/>
              <a:ext cx="298394" cy="298679"/>
            </a:xfrm>
            <a:custGeom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6" name="Google Shape;5606;p60"/>
            <p:cNvSpPr/>
            <p:nvPr/>
          </p:nvSpPr>
          <p:spPr>
            <a:xfrm>
              <a:off x="1128875" y="2455366"/>
              <a:ext cx="54711" cy="53856"/>
            </a:xfrm>
            <a:custGeom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7" name="Google Shape;5607;p60"/>
            <p:cNvSpPr/>
            <p:nvPr/>
          </p:nvSpPr>
          <p:spPr>
            <a:xfrm>
              <a:off x="1099445" y="2414910"/>
              <a:ext cx="10581" cy="71692"/>
            </a:xfrm>
            <a:custGeom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08" name="Google Shape;5608;p60"/>
            <p:cNvSpPr/>
            <p:nvPr/>
          </p:nvSpPr>
          <p:spPr>
            <a:xfrm>
              <a:off x="1151495" y="2528420"/>
              <a:ext cx="71692" cy="10613"/>
            </a:xfrm>
            <a:custGeom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5610" name="Google Shape;5610;p60"/>
            <p:cNvSpPr/>
            <p:nvPr/>
          </p:nvSpPr>
          <p:spPr>
            <a:xfrm>
              <a:off x="944783" y="2884503"/>
              <a:ext cx="102263" cy="122982"/>
            </a:xfrm>
            <a:custGeom>
              <a:rect l="l" t="t" r="r" b="b"/>
              <a:pathLst>
                <a:path w="3227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1" name="Google Shape;5611;p60"/>
            <p:cNvSpPr/>
            <p:nvPr/>
          </p:nvSpPr>
          <p:spPr>
            <a:xfrm>
              <a:off x="963664" y="2903733"/>
              <a:ext cx="65261" cy="64152"/>
            </a:xfrm>
            <a:custGeom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2" name="Google Shape;5612;p60"/>
            <p:cNvSpPr/>
            <p:nvPr/>
          </p:nvSpPr>
          <p:spPr>
            <a:xfrm>
              <a:off x="864062" y="2987843"/>
              <a:ext cx="264084" cy="244443"/>
            </a:xfrm>
            <a:custGeom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3" name="Google Shape;5613;p60"/>
            <p:cNvSpPr/>
            <p:nvPr/>
          </p:nvSpPr>
          <p:spPr>
            <a:xfrm>
              <a:off x="1022494" y="3006724"/>
              <a:ext cx="44162" cy="22271"/>
            </a:xfrm>
            <a:custGeom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4" name="Google Shape;5614;p60"/>
            <p:cNvSpPr/>
            <p:nvPr/>
          </p:nvSpPr>
          <p:spPr>
            <a:xfrm>
              <a:off x="1086234" y="3100244"/>
              <a:ext cx="28322" cy="37002"/>
            </a:xfrm>
            <a:custGeom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5" name="Google Shape;5615;p60"/>
            <p:cNvSpPr/>
            <p:nvPr/>
          </p:nvSpPr>
          <p:spPr>
            <a:xfrm>
              <a:off x="1023634" y="3077941"/>
              <a:ext cx="26041" cy="49167"/>
            </a:xfrm>
            <a:custGeom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6" name="Google Shape;5616;p60"/>
            <p:cNvSpPr/>
            <p:nvPr/>
          </p:nvSpPr>
          <p:spPr>
            <a:xfrm>
              <a:off x="924413" y="3006819"/>
              <a:ext cx="44162" cy="22176"/>
            </a:xfrm>
            <a:custGeom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7" name="Google Shape;5617;p60"/>
            <p:cNvSpPr/>
            <p:nvPr/>
          </p:nvSpPr>
          <p:spPr>
            <a:xfrm>
              <a:off x="929703" y="3158757"/>
              <a:ext cx="56232" cy="41849"/>
            </a:xfrm>
            <a:custGeom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8" name="Google Shape;5618;p60"/>
            <p:cNvSpPr/>
            <p:nvPr/>
          </p:nvSpPr>
          <p:spPr>
            <a:xfrm>
              <a:off x="876512" y="3100244"/>
              <a:ext cx="28322" cy="37002"/>
            </a:xfrm>
            <a:custGeom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19" name="Google Shape;5619;p60"/>
            <p:cNvSpPr/>
            <p:nvPr/>
          </p:nvSpPr>
          <p:spPr>
            <a:xfrm>
              <a:off x="941393" y="3077941"/>
              <a:ext cx="26453" cy="49484"/>
            </a:xfrm>
            <a:custGeom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20" name="Google Shape;5620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5621" name="Google Shape;5621;p60"/>
            <p:cNvSpPr/>
            <p:nvPr/>
          </p:nvSpPr>
          <p:spPr>
            <a:xfrm>
              <a:off x="4237285" y="2916658"/>
              <a:ext cx="58101" cy="56897"/>
            </a:xfrm>
            <a:custGeom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2" name="Google Shape;5622;p60"/>
            <p:cNvSpPr/>
            <p:nvPr/>
          </p:nvSpPr>
          <p:spPr>
            <a:xfrm>
              <a:off x="4216535" y="2886594"/>
              <a:ext cx="29843" cy="73751"/>
            </a:xfrm>
            <a:custGeom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3" name="Google Shape;5623;p60"/>
            <p:cNvSpPr/>
            <p:nvPr/>
          </p:nvSpPr>
          <p:spPr>
            <a:xfrm>
              <a:off x="4176935" y="2884661"/>
              <a:ext cx="30571" cy="74163"/>
            </a:xfrm>
            <a:custGeom>
              <a:rect l="l" t="t" r="r" b="b"/>
              <a:pathLst>
                <a:path w="964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4" name="Google Shape;5624;p60"/>
            <p:cNvSpPr/>
            <p:nvPr/>
          </p:nvSpPr>
          <p:spPr>
            <a:xfrm>
              <a:off x="4250116" y="2965762"/>
              <a:ext cx="74701" cy="28544"/>
            </a:xfrm>
            <a:custGeom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5" name="Google Shape;5625;p60"/>
            <p:cNvSpPr/>
            <p:nvPr/>
          </p:nvSpPr>
          <p:spPr>
            <a:xfrm>
              <a:off x="4251985" y="3004443"/>
              <a:ext cx="75493" cy="29462"/>
            </a:xfrm>
            <a:custGeom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6" name="Google Shape;5626;p60"/>
            <p:cNvSpPr/>
            <p:nvPr/>
          </p:nvSpPr>
          <p:spPr>
            <a:xfrm>
              <a:off x="4033615" y="2996428"/>
              <a:ext cx="73941" cy="84237"/>
            </a:xfrm>
            <a:custGeom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7" name="Google Shape;5627;p60"/>
            <p:cNvSpPr/>
            <p:nvPr/>
          </p:nvSpPr>
          <p:spPr>
            <a:xfrm>
              <a:off x="3978523" y="2931738"/>
              <a:ext cx="303684" cy="299439"/>
            </a:xfrm>
            <a:custGeom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28" name="Google Shape;5628;p60"/>
            <p:cNvSpPr/>
            <p:nvPr/>
          </p:nvSpPr>
          <p:spPr>
            <a:xfrm>
              <a:off x="4116204" y="3078638"/>
              <a:ext cx="73973" cy="84269"/>
            </a:xfrm>
            <a:custGeom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29" name="Google Shape;5629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5630" name="Google Shape;5630;p60"/>
            <p:cNvSpPr/>
            <p:nvPr/>
          </p:nvSpPr>
          <p:spPr>
            <a:xfrm>
              <a:off x="3527780" y="2885263"/>
              <a:ext cx="347435" cy="345534"/>
            </a:xfrm>
            <a:custGeom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1" name="Google Shape;5631;p60"/>
            <p:cNvSpPr/>
            <p:nvPr/>
          </p:nvSpPr>
          <p:spPr>
            <a:xfrm>
              <a:off x="3599440" y="2956543"/>
              <a:ext cx="204494" cy="204843"/>
            </a:xfrm>
            <a:custGeom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2" name="Google Shape;5632;p60"/>
            <p:cNvSpPr/>
            <p:nvPr/>
          </p:nvSpPr>
          <p:spPr>
            <a:xfrm>
              <a:off x="3661691" y="3018763"/>
              <a:ext cx="79992" cy="80372"/>
            </a:xfrm>
            <a:custGeom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3" name="Google Shape;5633;p60"/>
            <p:cNvSpPr/>
            <p:nvPr/>
          </p:nvSpPr>
          <p:spPr>
            <a:xfrm>
              <a:off x="3625101" y="2982552"/>
              <a:ext cx="18501" cy="18533"/>
            </a:xfrm>
            <a:custGeom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4" name="Google Shape;5634;p60"/>
            <p:cNvSpPr/>
            <p:nvPr/>
          </p:nvSpPr>
          <p:spPr>
            <a:xfrm>
              <a:off x="3651522" y="2982552"/>
              <a:ext cx="18881" cy="18533"/>
            </a:xfrm>
            <a:custGeom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5" name="Google Shape;5635;p60"/>
            <p:cNvSpPr/>
            <p:nvPr/>
          </p:nvSpPr>
          <p:spPr>
            <a:xfrm>
              <a:off x="3679052" y="2982552"/>
              <a:ext cx="18501" cy="18533"/>
            </a:xfrm>
            <a:custGeom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6" name="Google Shape;5636;p60"/>
            <p:cNvSpPr/>
            <p:nvPr/>
          </p:nvSpPr>
          <p:spPr>
            <a:xfrm>
              <a:off x="3705822" y="2982552"/>
              <a:ext cx="18501" cy="18533"/>
            </a:xfrm>
            <a:custGeom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7" name="Google Shape;5637;p60"/>
            <p:cNvSpPr/>
            <p:nvPr/>
          </p:nvSpPr>
          <p:spPr>
            <a:xfrm>
              <a:off x="3732591" y="2982552"/>
              <a:ext cx="18533" cy="18533"/>
            </a:xfrm>
            <a:custGeom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8" name="Google Shape;5638;p60"/>
            <p:cNvSpPr/>
            <p:nvPr/>
          </p:nvSpPr>
          <p:spPr>
            <a:xfrm>
              <a:off x="3759773" y="2982552"/>
              <a:ext cx="18121" cy="18533"/>
            </a:xfrm>
            <a:custGeom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39" name="Google Shape;5639;p60"/>
            <p:cNvSpPr/>
            <p:nvPr/>
          </p:nvSpPr>
          <p:spPr>
            <a:xfrm>
              <a:off x="3625101" y="3116844"/>
              <a:ext cx="18501" cy="18501"/>
            </a:xfrm>
            <a:custGeom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0" name="Google Shape;5640;p60"/>
            <p:cNvSpPr/>
            <p:nvPr/>
          </p:nvSpPr>
          <p:spPr>
            <a:xfrm>
              <a:off x="3651522" y="3116844"/>
              <a:ext cx="18881" cy="18501"/>
            </a:xfrm>
            <a:custGeom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1" name="Google Shape;5641;p60"/>
            <p:cNvSpPr/>
            <p:nvPr/>
          </p:nvSpPr>
          <p:spPr>
            <a:xfrm>
              <a:off x="3679052" y="3116844"/>
              <a:ext cx="18501" cy="18501"/>
            </a:xfrm>
            <a:custGeom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2" name="Google Shape;5642;p60"/>
            <p:cNvSpPr/>
            <p:nvPr/>
          </p:nvSpPr>
          <p:spPr>
            <a:xfrm>
              <a:off x="3705822" y="3116844"/>
              <a:ext cx="18501" cy="18501"/>
            </a:xfrm>
            <a:custGeom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3" name="Google Shape;5643;p60"/>
            <p:cNvSpPr/>
            <p:nvPr/>
          </p:nvSpPr>
          <p:spPr>
            <a:xfrm>
              <a:off x="3732591" y="3116844"/>
              <a:ext cx="18533" cy="18501"/>
            </a:xfrm>
            <a:custGeom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4" name="Google Shape;5644;p60"/>
            <p:cNvSpPr/>
            <p:nvPr/>
          </p:nvSpPr>
          <p:spPr>
            <a:xfrm>
              <a:off x="3759773" y="3116844"/>
              <a:ext cx="18121" cy="18501"/>
            </a:xfrm>
            <a:custGeom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5" name="Google Shape;5645;p60"/>
            <p:cNvSpPr/>
            <p:nvPr/>
          </p:nvSpPr>
          <p:spPr>
            <a:xfrm>
              <a:off x="3625101" y="3009354"/>
              <a:ext cx="18501" cy="18501"/>
            </a:xfrm>
            <a:custGeom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6" name="Google Shape;5646;p60"/>
            <p:cNvSpPr/>
            <p:nvPr/>
          </p:nvSpPr>
          <p:spPr>
            <a:xfrm>
              <a:off x="3625101" y="3036503"/>
              <a:ext cx="18501" cy="18153"/>
            </a:xfrm>
            <a:custGeom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7" name="Google Shape;5647;p60"/>
            <p:cNvSpPr/>
            <p:nvPr/>
          </p:nvSpPr>
          <p:spPr>
            <a:xfrm>
              <a:off x="3625101" y="3063273"/>
              <a:ext cx="18501" cy="18533"/>
            </a:xfrm>
            <a:custGeom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8" name="Google Shape;5648;p60"/>
            <p:cNvSpPr/>
            <p:nvPr/>
          </p:nvSpPr>
          <p:spPr>
            <a:xfrm>
              <a:off x="3625101" y="3090074"/>
              <a:ext cx="18501" cy="18501"/>
            </a:xfrm>
            <a:custGeom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49" name="Google Shape;5649;p60"/>
            <p:cNvSpPr/>
            <p:nvPr/>
          </p:nvSpPr>
          <p:spPr>
            <a:xfrm>
              <a:off x="3759773" y="3009354"/>
              <a:ext cx="18121" cy="18501"/>
            </a:xfrm>
            <a:custGeom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0" name="Google Shape;5650;p60"/>
            <p:cNvSpPr/>
            <p:nvPr/>
          </p:nvSpPr>
          <p:spPr>
            <a:xfrm>
              <a:off x="3759773" y="3036503"/>
              <a:ext cx="18121" cy="18153"/>
            </a:xfrm>
            <a:custGeom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1" name="Google Shape;5651;p60"/>
            <p:cNvSpPr/>
            <p:nvPr/>
          </p:nvSpPr>
          <p:spPr>
            <a:xfrm>
              <a:off x="3759773" y="3063273"/>
              <a:ext cx="18121" cy="18533"/>
            </a:xfrm>
            <a:custGeom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2" name="Google Shape;5652;p60"/>
            <p:cNvSpPr/>
            <p:nvPr/>
          </p:nvSpPr>
          <p:spPr>
            <a:xfrm>
              <a:off x="3759773" y="3090074"/>
              <a:ext cx="18121" cy="18501"/>
            </a:xfrm>
            <a:custGeom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53" name="Google Shape;5653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5654" name="Google Shape;5654;p60"/>
            <p:cNvSpPr/>
            <p:nvPr/>
          </p:nvSpPr>
          <p:spPr>
            <a:xfrm>
              <a:off x="2341903" y="2884503"/>
              <a:ext cx="115822" cy="268963"/>
            </a:xfrm>
            <a:custGeom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5" name="Google Shape;5655;p60"/>
            <p:cNvSpPr/>
            <p:nvPr/>
          </p:nvSpPr>
          <p:spPr>
            <a:xfrm>
              <a:off x="2275881" y="3157965"/>
              <a:ext cx="168284" cy="75082"/>
            </a:xfrm>
            <a:custGeom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6" name="Google Shape;5656;p60"/>
            <p:cNvSpPr/>
            <p:nvPr/>
          </p:nvSpPr>
          <p:spPr>
            <a:xfrm>
              <a:off x="2320012" y="3098755"/>
              <a:ext cx="10613" cy="54711"/>
            </a:xfrm>
            <a:custGeom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7" name="Google Shape;5657;p60"/>
            <p:cNvSpPr/>
            <p:nvPr/>
          </p:nvSpPr>
          <p:spPr>
            <a:xfrm>
              <a:off x="2267961" y="3116939"/>
              <a:ext cx="42293" cy="41437"/>
            </a:xfrm>
            <a:custGeom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58" name="Google Shape;5658;p60"/>
            <p:cNvSpPr/>
            <p:nvPr/>
          </p:nvSpPr>
          <p:spPr>
            <a:xfrm>
              <a:off x="2239671" y="3166645"/>
              <a:ext cx="54743" cy="10201"/>
            </a:xfrm>
            <a:custGeom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59" name="Google Shape;5659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5660" name="Google Shape;5660;p60"/>
            <p:cNvSpPr/>
            <p:nvPr/>
          </p:nvSpPr>
          <p:spPr>
            <a:xfrm>
              <a:off x="2691555" y="2884503"/>
              <a:ext cx="215044" cy="348924"/>
            </a:xfrm>
            <a:custGeom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1" name="Google Shape;5661;p60"/>
            <p:cNvSpPr/>
            <p:nvPr/>
          </p:nvSpPr>
          <p:spPr>
            <a:xfrm>
              <a:off x="2754535" y="2907503"/>
              <a:ext cx="126783" cy="127164"/>
            </a:xfrm>
            <a:custGeom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2" name="Google Shape;5662;p60"/>
            <p:cNvSpPr/>
            <p:nvPr/>
          </p:nvSpPr>
          <p:spPr>
            <a:xfrm>
              <a:off x="2781336" y="2931263"/>
              <a:ext cx="74321" cy="74353"/>
            </a:xfrm>
            <a:custGeom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63" name="Google Shape;5663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5664" name="Google Shape;5664;p60"/>
            <p:cNvSpPr/>
            <p:nvPr/>
          </p:nvSpPr>
          <p:spPr>
            <a:xfrm>
              <a:off x="1832330" y="2884503"/>
              <a:ext cx="130902" cy="159572"/>
            </a:xfrm>
            <a:custGeom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5" name="Google Shape;5665;p60"/>
            <p:cNvSpPr/>
            <p:nvPr/>
          </p:nvSpPr>
          <p:spPr>
            <a:xfrm>
              <a:off x="1861000" y="2912698"/>
              <a:ext cx="75842" cy="72167"/>
            </a:xfrm>
            <a:custGeom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6" name="Google Shape;5666;p60"/>
            <p:cNvSpPr/>
            <p:nvPr/>
          </p:nvSpPr>
          <p:spPr>
            <a:xfrm>
              <a:off x="1818359" y="3060644"/>
              <a:ext cx="57753" cy="24172"/>
            </a:xfrm>
            <a:custGeom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7" name="Google Shape;5667;p60"/>
            <p:cNvSpPr/>
            <p:nvPr/>
          </p:nvSpPr>
          <p:spPr>
            <a:xfrm>
              <a:off x="1818359" y="3078384"/>
              <a:ext cx="57753" cy="24552"/>
            </a:xfrm>
            <a:custGeom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8" name="Google Shape;5668;p60"/>
            <p:cNvSpPr/>
            <p:nvPr/>
          </p:nvSpPr>
          <p:spPr>
            <a:xfrm>
              <a:off x="1818359" y="3096474"/>
              <a:ext cx="57753" cy="24172"/>
            </a:xfrm>
            <a:custGeom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69" name="Google Shape;5669;p60"/>
            <p:cNvSpPr/>
            <p:nvPr/>
          </p:nvSpPr>
          <p:spPr>
            <a:xfrm>
              <a:off x="2022410" y="3029914"/>
              <a:ext cx="760" cy="570"/>
            </a:xfrm>
            <a:custGeom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0" name="Google Shape;5670;p60"/>
            <p:cNvSpPr/>
            <p:nvPr/>
          </p:nvSpPr>
          <p:spPr>
            <a:xfrm>
              <a:off x="1770459" y="3017337"/>
              <a:ext cx="254644" cy="215994"/>
            </a:xfrm>
            <a:custGeom>
              <a:rect l="l" t="t" r="r" b="b"/>
              <a:pathLst>
                <a:path w="8038" h="6817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1" name="Google Shape;5671;p60"/>
            <p:cNvSpPr/>
            <p:nvPr/>
          </p:nvSpPr>
          <p:spPr>
            <a:xfrm>
              <a:off x="1929271" y="3055987"/>
              <a:ext cx="38111" cy="47298"/>
            </a:xfrm>
            <a:custGeom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72" name="Google Shape;5672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5673" name="Google Shape;5673;p60"/>
            <p:cNvSpPr/>
            <p:nvPr/>
          </p:nvSpPr>
          <p:spPr>
            <a:xfrm>
              <a:off x="1317847" y="2916943"/>
              <a:ext cx="51702" cy="278404"/>
            </a:xfrm>
            <a:custGeom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4" name="Google Shape;5674;p60"/>
            <p:cNvSpPr/>
            <p:nvPr/>
          </p:nvSpPr>
          <p:spPr>
            <a:xfrm>
              <a:off x="1394766" y="3181725"/>
              <a:ext cx="32852" cy="32852"/>
            </a:xfrm>
            <a:custGeom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5" name="Google Shape;5675;p60"/>
            <p:cNvSpPr/>
            <p:nvPr/>
          </p:nvSpPr>
          <p:spPr>
            <a:xfrm>
              <a:off x="1317466" y="2884883"/>
              <a:ext cx="258382" cy="348543"/>
            </a:xfrm>
            <a:custGeom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6" name="Google Shape;5676;p60"/>
            <p:cNvSpPr/>
            <p:nvPr/>
          </p:nvSpPr>
          <p:spPr>
            <a:xfrm>
              <a:off x="1467186" y="2912033"/>
              <a:ext cx="82653" cy="82273"/>
            </a:xfrm>
            <a:custGeom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7" name="Google Shape;5677;p60"/>
            <p:cNvSpPr/>
            <p:nvPr/>
          </p:nvSpPr>
          <p:spPr>
            <a:xfrm>
              <a:off x="1403066" y="2929393"/>
              <a:ext cx="15872" cy="15872"/>
            </a:xfrm>
            <a:custGeom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8" name="Google Shape;5678;p60"/>
            <p:cNvSpPr/>
            <p:nvPr/>
          </p:nvSpPr>
          <p:spPr>
            <a:xfrm>
              <a:off x="1361597" y="3023293"/>
              <a:ext cx="98461" cy="30983"/>
            </a:xfrm>
            <a:custGeom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79" name="Google Shape;5679;p60"/>
            <p:cNvSpPr/>
            <p:nvPr/>
          </p:nvSpPr>
          <p:spPr>
            <a:xfrm>
              <a:off x="1361597" y="3061024"/>
              <a:ext cx="98461" cy="30951"/>
            </a:xfrm>
            <a:custGeom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0" name="Google Shape;5680;p60"/>
            <p:cNvSpPr/>
            <p:nvPr/>
          </p:nvSpPr>
          <p:spPr>
            <a:xfrm>
              <a:off x="1361597" y="3098755"/>
              <a:ext cx="98461" cy="30951"/>
            </a:xfrm>
            <a:custGeom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5682" name="Google Shape;5682;p60"/>
            <p:cNvSpPr/>
            <p:nvPr/>
          </p:nvSpPr>
          <p:spPr>
            <a:xfrm>
              <a:off x="3196249" y="2932023"/>
              <a:ext cx="37351" cy="10581"/>
            </a:xfrm>
            <a:custGeom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3" name="Google Shape;5683;p60"/>
            <p:cNvSpPr/>
            <p:nvPr/>
          </p:nvSpPr>
          <p:spPr>
            <a:xfrm>
              <a:off x="3165297" y="3031593"/>
              <a:ext cx="98873" cy="31332"/>
            </a:xfrm>
            <a:custGeom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4" name="Google Shape;5684;p60"/>
            <p:cNvSpPr/>
            <p:nvPr/>
          </p:nvSpPr>
          <p:spPr>
            <a:xfrm>
              <a:off x="3165297" y="3075343"/>
              <a:ext cx="98873" cy="10613"/>
            </a:xfrm>
            <a:custGeom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5" name="Google Shape;5685;p60"/>
            <p:cNvSpPr/>
            <p:nvPr/>
          </p:nvSpPr>
          <p:spPr>
            <a:xfrm>
              <a:off x="3165297" y="3099863"/>
              <a:ext cx="98873" cy="10613"/>
            </a:xfrm>
            <a:custGeom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6" name="Google Shape;5686;p60"/>
            <p:cNvSpPr/>
            <p:nvPr/>
          </p:nvSpPr>
          <p:spPr>
            <a:xfrm>
              <a:off x="3198498" y="3181725"/>
              <a:ext cx="33232" cy="32852"/>
            </a:xfrm>
            <a:custGeom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7" name="Google Shape;5687;p60"/>
            <p:cNvSpPr/>
            <p:nvPr/>
          </p:nvSpPr>
          <p:spPr>
            <a:xfrm>
              <a:off x="3121167" y="2884883"/>
              <a:ext cx="258414" cy="348543"/>
            </a:xfrm>
            <a:custGeom>
              <a:rect l="l" t="t" r="r" b="b"/>
              <a:pathLst>
                <a:path w="8156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8" name="Google Shape;5688;p60"/>
            <p:cNvSpPr/>
            <p:nvPr/>
          </p:nvSpPr>
          <p:spPr>
            <a:xfrm>
              <a:off x="3298448" y="2932403"/>
              <a:ext cx="28322" cy="54331"/>
            </a:xfrm>
            <a:custGeom>
              <a:rect l="l" t="t" r="r" b="b"/>
              <a:pathLst>
                <a:path w="894" h="1714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89" name="Google Shape;5689;p60"/>
            <p:cNvSpPr/>
            <p:nvPr/>
          </p:nvSpPr>
          <p:spPr>
            <a:xfrm>
              <a:off x="3302218" y="2916183"/>
              <a:ext cx="15492" cy="15111"/>
            </a:xfrm>
            <a:custGeom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90" name="Google Shape;5690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5691" name="Google Shape;5691;p60"/>
            <p:cNvSpPr/>
            <p:nvPr/>
          </p:nvSpPr>
          <p:spPr>
            <a:xfrm>
              <a:off x="7245745" y="1613375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2" name="Google Shape;5692;p60"/>
            <p:cNvSpPr/>
            <p:nvPr/>
          </p:nvSpPr>
          <p:spPr>
            <a:xfrm>
              <a:off x="7313635" y="1613375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3" name="Google Shape;5693;p60"/>
            <p:cNvSpPr/>
            <p:nvPr/>
          </p:nvSpPr>
          <p:spPr>
            <a:xfrm>
              <a:off x="7262345" y="1653070"/>
              <a:ext cx="45302" cy="16157"/>
            </a:xfrm>
            <a:custGeom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4" name="Google Shape;5694;p60"/>
            <p:cNvSpPr/>
            <p:nvPr/>
          </p:nvSpPr>
          <p:spPr>
            <a:xfrm>
              <a:off x="7144274" y="1500214"/>
              <a:ext cx="282174" cy="355735"/>
            </a:xfrm>
            <a:custGeom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5" name="Google Shape;5695;p60"/>
            <p:cNvSpPr/>
            <p:nvPr/>
          </p:nvSpPr>
          <p:spPr>
            <a:xfrm>
              <a:off x="7239726" y="1594081"/>
              <a:ext cx="22651" cy="12165"/>
            </a:xfrm>
            <a:custGeom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6" name="Google Shape;5696;p60"/>
            <p:cNvSpPr/>
            <p:nvPr/>
          </p:nvSpPr>
          <p:spPr>
            <a:xfrm>
              <a:off x="7307616" y="1594462"/>
              <a:ext cx="22651" cy="12514"/>
            </a:xfrm>
            <a:custGeom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697" name="Google Shape;5697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5698" name="Google Shape;5698;p60"/>
            <p:cNvSpPr/>
            <p:nvPr/>
          </p:nvSpPr>
          <p:spPr>
            <a:xfrm>
              <a:off x="6685262" y="1500214"/>
              <a:ext cx="289682" cy="354594"/>
            </a:xfrm>
            <a:custGeom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699" name="Google Shape;5699;p60"/>
            <p:cNvSpPr/>
            <p:nvPr/>
          </p:nvSpPr>
          <p:spPr>
            <a:xfrm>
              <a:off x="6792372" y="1655984"/>
              <a:ext cx="76222" cy="38143"/>
            </a:xfrm>
            <a:custGeom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0" name="Google Shape;5700;p60"/>
            <p:cNvSpPr/>
            <p:nvPr/>
          </p:nvSpPr>
          <p:spPr>
            <a:xfrm>
              <a:off x="6785593" y="1622815"/>
              <a:ext cx="21891" cy="10581"/>
            </a:xfrm>
            <a:custGeom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1" name="Google Shape;5701;p60"/>
            <p:cNvSpPr/>
            <p:nvPr/>
          </p:nvSpPr>
          <p:spPr>
            <a:xfrm>
              <a:off x="6852723" y="1622815"/>
              <a:ext cx="21542" cy="10581"/>
            </a:xfrm>
            <a:custGeom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5703" name="Google Shape;5703;p60"/>
            <p:cNvSpPr/>
            <p:nvPr/>
          </p:nvSpPr>
          <p:spPr>
            <a:xfrm>
              <a:off x="6325789" y="1605835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4" name="Google Shape;5704;p60"/>
            <p:cNvSpPr/>
            <p:nvPr/>
          </p:nvSpPr>
          <p:spPr>
            <a:xfrm>
              <a:off x="6387280" y="1605835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5" name="Google Shape;5705;p60"/>
            <p:cNvSpPr/>
            <p:nvPr/>
          </p:nvSpPr>
          <p:spPr>
            <a:xfrm>
              <a:off x="6345779" y="1650725"/>
              <a:ext cx="32472" cy="10201"/>
            </a:xfrm>
            <a:custGeom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6" name="Google Shape;5706;p60"/>
            <p:cNvSpPr/>
            <p:nvPr/>
          </p:nvSpPr>
          <p:spPr>
            <a:xfrm>
              <a:off x="6200938" y="1500594"/>
              <a:ext cx="322154" cy="355355"/>
            </a:xfrm>
            <a:custGeom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07" name="Google Shape;5707;p60"/>
            <p:cNvSpPr/>
            <p:nvPr/>
          </p:nvSpPr>
          <p:spPr>
            <a:xfrm>
              <a:off x="6312199" y="1800445"/>
              <a:ext cx="99253" cy="54743"/>
            </a:xfrm>
            <a:custGeom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08" name="Google Shape;5708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5709" name="Google Shape;5709;p60"/>
            <p:cNvSpPr/>
            <p:nvPr/>
          </p:nvSpPr>
          <p:spPr>
            <a:xfrm>
              <a:off x="5432603" y="1667040"/>
              <a:ext cx="45651" cy="16157"/>
            </a:xfrm>
            <a:custGeom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0" name="Google Shape;5710;p60"/>
            <p:cNvSpPr/>
            <p:nvPr/>
          </p:nvSpPr>
          <p:spPr>
            <a:xfrm>
              <a:off x="5416763" y="1628074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1" name="Google Shape;5711;p60"/>
            <p:cNvSpPr/>
            <p:nvPr/>
          </p:nvSpPr>
          <p:spPr>
            <a:xfrm>
              <a:off x="5483893" y="1628074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2" name="Google Shape;5712;p60"/>
            <p:cNvSpPr/>
            <p:nvPr/>
          </p:nvSpPr>
          <p:spPr>
            <a:xfrm>
              <a:off x="5411093" y="1611474"/>
              <a:ext cx="21923" cy="10613"/>
            </a:xfrm>
            <a:custGeom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3" name="Google Shape;5713;p60"/>
            <p:cNvSpPr/>
            <p:nvPr/>
          </p:nvSpPr>
          <p:spPr>
            <a:xfrm>
              <a:off x="5478254" y="1611474"/>
              <a:ext cx="21511" cy="10613"/>
            </a:xfrm>
            <a:custGeom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4" name="Google Shape;5714;p60"/>
            <p:cNvSpPr/>
            <p:nvPr/>
          </p:nvSpPr>
          <p:spPr>
            <a:xfrm>
              <a:off x="5289631" y="1500214"/>
              <a:ext cx="332355" cy="354974"/>
            </a:xfrm>
            <a:custGeom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15" name="Google Shape;5715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5716" name="Google Shape;5716;p60"/>
            <p:cNvSpPr/>
            <p:nvPr/>
          </p:nvSpPr>
          <p:spPr>
            <a:xfrm>
              <a:off x="5871276" y="1611474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7" name="Google Shape;5717;p60"/>
            <p:cNvSpPr/>
            <p:nvPr/>
          </p:nvSpPr>
          <p:spPr>
            <a:xfrm>
              <a:off x="5938406" y="1611474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8" name="Google Shape;5718;p60"/>
            <p:cNvSpPr/>
            <p:nvPr/>
          </p:nvSpPr>
          <p:spPr>
            <a:xfrm>
              <a:off x="5887116" y="1650820"/>
              <a:ext cx="45683" cy="15777"/>
            </a:xfrm>
            <a:custGeom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19" name="Google Shape;5719;p60"/>
            <p:cNvSpPr/>
            <p:nvPr/>
          </p:nvSpPr>
          <p:spPr>
            <a:xfrm>
              <a:off x="5748295" y="1499833"/>
              <a:ext cx="323294" cy="355355"/>
            </a:xfrm>
            <a:custGeom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0" name="Google Shape;5720;p60"/>
            <p:cNvSpPr/>
            <p:nvPr/>
          </p:nvSpPr>
          <p:spPr>
            <a:xfrm>
              <a:off x="5865225" y="1594842"/>
              <a:ext cx="22683" cy="12894"/>
            </a:xfrm>
            <a:custGeom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1" name="Google Shape;5721;p60"/>
            <p:cNvSpPr/>
            <p:nvPr/>
          </p:nvSpPr>
          <p:spPr>
            <a:xfrm>
              <a:off x="5931627" y="1594462"/>
              <a:ext cx="23412" cy="12894"/>
            </a:xfrm>
            <a:custGeom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2" name="Google Shape;5722;p60"/>
            <p:cNvSpPr/>
            <p:nvPr/>
          </p:nvSpPr>
          <p:spPr>
            <a:xfrm>
              <a:off x="5993846" y="1778586"/>
              <a:ext cx="10613" cy="77363"/>
            </a:xfrm>
            <a:custGeom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23" name="Google Shape;5723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5724" name="Google Shape;5724;p60"/>
            <p:cNvSpPr/>
            <p:nvPr/>
          </p:nvSpPr>
          <p:spPr>
            <a:xfrm>
              <a:off x="6337099" y="3874630"/>
              <a:ext cx="43402" cy="43402"/>
            </a:xfrm>
            <a:custGeom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5" name="Google Shape;5725;p60"/>
            <p:cNvSpPr/>
            <p:nvPr/>
          </p:nvSpPr>
          <p:spPr>
            <a:xfrm>
              <a:off x="6392919" y="3874630"/>
              <a:ext cx="43402" cy="43402"/>
            </a:xfrm>
            <a:custGeom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6" name="Google Shape;5726;p60"/>
            <p:cNvSpPr/>
            <p:nvPr/>
          </p:nvSpPr>
          <p:spPr>
            <a:xfrm>
              <a:off x="6381609" y="3913469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7" name="Google Shape;5727;p60"/>
            <p:cNvSpPr/>
            <p:nvPr/>
          </p:nvSpPr>
          <p:spPr>
            <a:xfrm>
              <a:off x="6248078" y="3784468"/>
              <a:ext cx="277263" cy="356115"/>
            </a:xfrm>
            <a:custGeom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28" name="Google Shape;5728;p60"/>
            <p:cNvSpPr/>
            <p:nvPr/>
          </p:nvSpPr>
          <p:spPr>
            <a:xfrm>
              <a:off x="6381609" y="4085840"/>
              <a:ext cx="10201" cy="54743"/>
            </a:xfrm>
            <a:custGeom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5730" name="Google Shape;5730;p60"/>
            <p:cNvSpPr/>
            <p:nvPr/>
          </p:nvSpPr>
          <p:spPr>
            <a:xfrm>
              <a:off x="5901055" y="3896869"/>
              <a:ext cx="10613" cy="15872"/>
            </a:xfrm>
            <a:custGeom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1" name="Google Shape;5731;p60"/>
            <p:cNvSpPr/>
            <p:nvPr/>
          </p:nvSpPr>
          <p:spPr>
            <a:xfrm>
              <a:off x="5968217" y="3896869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2" name="Google Shape;5732;p60"/>
            <p:cNvSpPr/>
            <p:nvPr/>
          </p:nvSpPr>
          <p:spPr>
            <a:xfrm>
              <a:off x="5916547" y="3935804"/>
              <a:ext cx="45271" cy="16157"/>
            </a:xfrm>
            <a:custGeom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3" name="Google Shape;5733;p60"/>
            <p:cNvSpPr/>
            <p:nvPr/>
          </p:nvSpPr>
          <p:spPr>
            <a:xfrm>
              <a:off x="5895416" y="3879888"/>
              <a:ext cx="21891" cy="10233"/>
            </a:xfrm>
            <a:custGeom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4" name="Google Shape;5734;p60"/>
            <p:cNvSpPr/>
            <p:nvPr/>
          </p:nvSpPr>
          <p:spPr>
            <a:xfrm>
              <a:off x="5961786" y="3879888"/>
              <a:ext cx="21923" cy="10233"/>
            </a:xfrm>
            <a:custGeom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5" name="Google Shape;5735;p60"/>
            <p:cNvSpPr/>
            <p:nvPr/>
          </p:nvSpPr>
          <p:spPr>
            <a:xfrm>
              <a:off x="5800725" y="3785989"/>
              <a:ext cx="277644" cy="354594"/>
            </a:xfrm>
            <a:custGeom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6" name="Google Shape;5736;p60"/>
            <p:cNvSpPr/>
            <p:nvPr/>
          </p:nvSpPr>
          <p:spPr>
            <a:xfrm>
              <a:off x="6012727" y="4085840"/>
              <a:ext cx="37731" cy="37763"/>
            </a:xfrm>
            <a:custGeom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5738" name="Google Shape;5738;p60"/>
            <p:cNvSpPr/>
            <p:nvPr/>
          </p:nvSpPr>
          <p:spPr>
            <a:xfrm>
              <a:off x="5476734" y="3952562"/>
              <a:ext cx="33232" cy="15998"/>
            </a:xfrm>
            <a:custGeom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39" name="Google Shape;5739;p60"/>
            <p:cNvSpPr/>
            <p:nvPr/>
          </p:nvSpPr>
          <p:spPr>
            <a:xfrm>
              <a:off x="5457124" y="3902540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0" name="Google Shape;5740;p60"/>
            <p:cNvSpPr/>
            <p:nvPr/>
          </p:nvSpPr>
          <p:spPr>
            <a:xfrm>
              <a:off x="5518234" y="3902540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1" name="Google Shape;5741;p60"/>
            <p:cNvSpPr/>
            <p:nvPr/>
          </p:nvSpPr>
          <p:spPr>
            <a:xfrm>
              <a:off x="5353403" y="3785609"/>
              <a:ext cx="277992" cy="354974"/>
            </a:xfrm>
            <a:custGeom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2" name="Google Shape;5742;p60"/>
            <p:cNvSpPr/>
            <p:nvPr/>
          </p:nvSpPr>
          <p:spPr>
            <a:xfrm>
              <a:off x="5420533" y="4102440"/>
              <a:ext cx="10581" cy="10201"/>
            </a:xfrm>
            <a:custGeom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3" name="Google Shape;5743;p60"/>
            <p:cNvSpPr/>
            <p:nvPr/>
          </p:nvSpPr>
          <p:spPr>
            <a:xfrm>
              <a:off x="5554064" y="4102440"/>
              <a:ext cx="10201" cy="10201"/>
            </a:xfrm>
            <a:custGeom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44" name="Google Shape;5744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5745" name="Google Shape;5745;p60"/>
            <p:cNvSpPr/>
            <p:nvPr/>
          </p:nvSpPr>
          <p:spPr>
            <a:xfrm>
              <a:off x="8147611" y="1622815"/>
              <a:ext cx="10581" cy="16220"/>
            </a:xfrm>
            <a:custGeom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6" name="Google Shape;5746;p60"/>
            <p:cNvSpPr/>
            <p:nvPr/>
          </p:nvSpPr>
          <p:spPr>
            <a:xfrm>
              <a:off x="8214741" y="1622815"/>
              <a:ext cx="10233" cy="16220"/>
            </a:xfrm>
            <a:custGeom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7" name="Google Shape;5747;p60"/>
            <p:cNvSpPr/>
            <p:nvPr/>
          </p:nvSpPr>
          <p:spPr>
            <a:xfrm>
              <a:off x="8163451" y="1661370"/>
              <a:ext cx="45302" cy="16157"/>
            </a:xfrm>
            <a:custGeom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48" name="Google Shape;5748;p60"/>
            <p:cNvSpPr/>
            <p:nvPr/>
          </p:nvSpPr>
          <p:spPr>
            <a:xfrm>
              <a:off x="8047661" y="1501037"/>
              <a:ext cx="278404" cy="355260"/>
            </a:xfrm>
            <a:custGeom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49" name="Google Shape;5749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5750" name="Google Shape;5750;p60"/>
            <p:cNvSpPr/>
            <p:nvPr/>
          </p:nvSpPr>
          <p:spPr>
            <a:xfrm>
              <a:off x="4997700" y="1611854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1" name="Google Shape;5751;p60"/>
            <p:cNvSpPr/>
            <p:nvPr/>
          </p:nvSpPr>
          <p:spPr>
            <a:xfrm>
              <a:off x="5064830" y="1611854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2" name="Google Shape;5752;p60"/>
            <p:cNvSpPr/>
            <p:nvPr/>
          </p:nvSpPr>
          <p:spPr>
            <a:xfrm>
              <a:off x="5013160" y="1650820"/>
              <a:ext cx="45302" cy="15777"/>
            </a:xfrm>
            <a:custGeom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3" name="Google Shape;5753;p60"/>
            <p:cNvSpPr/>
            <p:nvPr/>
          </p:nvSpPr>
          <p:spPr>
            <a:xfrm>
              <a:off x="4903389" y="1500214"/>
              <a:ext cx="267854" cy="355735"/>
            </a:xfrm>
            <a:custGeom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4" name="Google Shape;5754;p60"/>
            <p:cNvSpPr/>
            <p:nvPr/>
          </p:nvSpPr>
          <p:spPr>
            <a:xfrm>
              <a:off x="5031281" y="1828007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55" name="Google Shape;5755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5756" name="Google Shape;5756;p60"/>
            <p:cNvSpPr/>
            <p:nvPr/>
          </p:nvSpPr>
          <p:spPr>
            <a:xfrm>
              <a:off x="4896229" y="3785989"/>
              <a:ext cx="278784" cy="354594"/>
            </a:xfrm>
            <a:custGeom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7" name="Google Shape;5757;p60"/>
            <p:cNvSpPr/>
            <p:nvPr/>
          </p:nvSpPr>
          <p:spPr>
            <a:xfrm>
              <a:off x="4997700" y="3932319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8" name="Google Shape;5758;p60"/>
            <p:cNvSpPr/>
            <p:nvPr/>
          </p:nvSpPr>
          <p:spPr>
            <a:xfrm>
              <a:off x="5064830" y="3932319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59" name="Google Shape;5759;p60"/>
            <p:cNvSpPr/>
            <p:nvPr/>
          </p:nvSpPr>
          <p:spPr>
            <a:xfrm>
              <a:off x="5013160" y="3970905"/>
              <a:ext cx="46063" cy="16157"/>
            </a:xfrm>
            <a:custGeom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0" name="Google Shape;5760;p60"/>
            <p:cNvSpPr/>
            <p:nvPr/>
          </p:nvSpPr>
          <p:spPr>
            <a:xfrm>
              <a:off x="4991649" y="3915370"/>
              <a:ext cx="28322" cy="16252"/>
            </a:xfrm>
            <a:custGeom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1" name="Google Shape;5761;p60"/>
            <p:cNvSpPr/>
            <p:nvPr/>
          </p:nvSpPr>
          <p:spPr>
            <a:xfrm>
              <a:off x="5052760" y="3915370"/>
              <a:ext cx="28322" cy="16252"/>
            </a:xfrm>
            <a:custGeom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62" name="Google Shape;5762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5763" name="Google Shape;5763;p60"/>
            <p:cNvSpPr/>
            <p:nvPr/>
          </p:nvSpPr>
          <p:spPr>
            <a:xfrm>
              <a:off x="6342390" y="4373653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4" name="Google Shape;5764;p60"/>
            <p:cNvSpPr/>
            <p:nvPr/>
          </p:nvSpPr>
          <p:spPr>
            <a:xfrm>
              <a:off x="6407999" y="4373653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5" name="Google Shape;5765;p60"/>
            <p:cNvSpPr/>
            <p:nvPr/>
          </p:nvSpPr>
          <p:spPr>
            <a:xfrm>
              <a:off x="6336719" y="4357053"/>
              <a:ext cx="21162" cy="10201"/>
            </a:xfrm>
            <a:custGeom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6" name="Google Shape;5766;p60"/>
            <p:cNvSpPr/>
            <p:nvPr/>
          </p:nvSpPr>
          <p:spPr>
            <a:xfrm>
              <a:off x="6402740" y="4357053"/>
              <a:ext cx="21131" cy="10201"/>
            </a:xfrm>
            <a:custGeom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7" name="Google Shape;5767;p60"/>
            <p:cNvSpPr/>
            <p:nvPr/>
          </p:nvSpPr>
          <p:spPr>
            <a:xfrm>
              <a:off x="6243928" y="4263502"/>
              <a:ext cx="274254" cy="350824"/>
            </a:xfrm>
            <a:custGeom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8" name="Google Shape;5768;p60"/>
            <p:cNvSpPr/>
            <p:nvPr/>
          </p:nvSpPr>
          <p:spPr>
            <a:xfrm>
              <a:off x="6375559" y="4549033"/>
              <a:ext cx="10233" cy="10201"/>
            </a:xfrm>
            <a:custGeom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69" name="Google Shape;5769;p60"/>
            <p:cNvSpPr/>
            <p:nvPr/>
          </p:nvSpPr>
          <p:spPr>
            <a:xfrm>
              <a:off x="6375559" y="4587493"/>
              <a:ext cx="10233" cy="10613"/>
            </a:xfrm>
            <a:custGeom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0" name="Google Shape;5770;p60"/>
            <p:cNvSpPr/>
            <p:nvPr/>
          </p:nvSpPr>
          <p:spPr>
            <a:xfrm>
              <a:off x="6342009" y="4406442"/>
              <a:ext cx="76222" cy="32472"/>
            </a:xfrm>
            <a:custGeom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5772" name="Google Shape;5772;p60"/>
            <p:cNvSpPr/>
            <p:nvPr/>
          </p:nvSpPr>
          <p:spPr>
            <a:xfrm>
              <a:off x="7592387" y="3787858"/>
              <a:ext cx="273874" cy="351204"/>
            </a:xfrm>
            <a:custGeom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3" name="Google Shape;5773;p60"/>
            <p:cNvSpPr/>
            <p:nvPr/>
          </p:nvSpPr>
          <p:spPr>
            <a:xfrm>
              <a:off x="7691197" y="3930830"/>
              <a:ext cx="10613" cy="15872"/>
            </a:xfrm>
            <a:custGeom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4" name="Google Shape;5774;p60"/>
            <p:cNvSpPr/>
            <p:nvPr/>
          </p:nvSpPr>
          <p:spPr>
            <a:xfrm>
              <a:off x="7757218" y="3930830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5" name="Google Shape;5775;p60"/>
            <p:cNvSpPr/>
            <p:nvPr/>
          </p:nvSpPr>
          <p:spPr>
            <a:xfrm>
              <a:off x="7713088" y="3974580"/>
              <a:ext cx="32472" cy="10581"/>
            </a:xfrm>
            <a:custGeom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5777" name="Google Shape;5777;p60"/>
            <p:cNvSpPr/>
            <p:nvPr/>
          </p:nvSpPr>
          <p:spPr>
            <a:xfrm>
              <a:off x="7247265" y="3891959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8" name="Google Shape;5778;p60"/>
            <p:cNvSpPr/>
            <p:nvPr/>
          </p:nvSpPr>
          <p:spPr>
            <a:xfrm>
              <a:off x="7307616" y="3891959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79" name="Google Shape;5779;p60"/>
            <p:cNvSpPr/>
            <p:nvPr/>
          </p:nvSpPr>
          <p:spPr>
            <a:xfrm>
              <a:off x="7145794" y="3787858"/>
              <a:ext cx="274254" cy="350444"/>
            </a:xfrm>
            <a:custGeom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0" name="Google Shape;5780;p60"/>
            <p:cNvSpPr/>
            <p:nvPr/>
          </p:nvSpPr>
          <p:spPr>
            <a:xfrm>
              <a:off x="7260824" y="3930925"/>
              <a:ext cx="43813" cy="15396"/>
            </a:xfrm>
            <a:custGeom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1" name="Google Shape;5781;p60"/>
            <p:cNvSpPr/>
            <p:nvPr/>
          </p:nvSpPr>
          <p:spPr>
            <a:xfrm>
              <a:off x="7260476" y="3837532"/>
              <a:ext cx="44162" cy="21289"/>
            </a:xfrm>
            <a:custGeom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2" name="Google Shape;5782;p60"/>
            <p:cNvSpPr/>
            <p:nvPr/>
          </p:nvSpPr>
          <p:spPr>
            <a:xfrm>
              <a:off x="7277425" y="3821059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5784" name="Google Shape;5784;p60"/>
            <p:cNvSpPr/>
            <p:nvPr/>
          </p:nvSpPr>
          <p:spPr>
            <a:xfrm>
              <a:off x="8169502" y="2126115"/>
              <a:ext cx="33961" cy="15713"/>
            </a:xfrm>
            <a:custGeom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5" name="Google Shape;5785;p60"/>
            <p:cNvSpPr/>
            <p:nvPr/>
          </p:nvSpPr>
          <p:spPr>
            <a:xfrm>
              <a:off x="8141592" y="2047517"/>
              <a:ext cx="27562" cy="10581"/>
            </a:xfrm>
            <a:custGeom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6" name="Google Shape;5786;p60"/>
            <p:cNvSpPr/>
            <p:nvPr/>
          </p:nvSpPr>
          <p:spPr>
            <a:xfrm>
              <a:off x="8203431" y="2047517"/>
              <a:ext cx="27181" cy="10581"/>
            </a:xfrm>
            <a:custGeom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87" name="Google Shape;5787;p60"/>
            <p:cNvSpPr/>
            <p:nvPr/>
          </p:nvSpPr>
          <p:spPr>
            <a:xfrm>
              <a:off x="8047661" y="1969046"/>
              <a:ext cx="279132" cy="356875"/>
            </a:xfrm>
            <a:custGeom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5789" name="Google Shape;5789;p60"/>
            <p:cNvSpPr/>
            <p:nvPr/>
          </p:nvSpPr>
          <p:spPr>
            <a:xfrm>
              <a:off x="7696868" y="2092408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0" name="Google Shape;5790;p60"/>
            <p:cNvSpPr/>
            <p:nvPr/>
          </p:nvSpPr>
          <p:spPr>
            <a:xfrm>
              <a:off x="7764378" y="2092408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1" name="Google Shape;5791;p60"/>
            <p:cNvSpPr/>
            <p:nvPr/>
          </p:nvSpPr>
          <p:spPr>
            <a:xfrm>
              <a:off x="7713088" y="2143032"/>
              <a:ext cx="45302" cy="15777"/>
            </a:xfrm>
            <a:custGeom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2" name="Google Shape;5792;p60"/>
            <p:cNvSpPr/>
            <p:nvPr/>
          </p:nvSpPr>
          <p:spPr>
            <a:xfrm>
              <a:off x="7691197" y="2075427"/>
              <a:ext cx="21923" cy="10581"/>
            </a:xfrm>
            <a:custGeom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3" name="Google Shape;5793;p60"/>
            <p:cNvSpPr/>
            <p:nvPr/>
          </p:nvSpPr>
          <p:spPr>
            <a:xfrm>
              <a:off x="7758739" y="2075427"/>
              <a:ext cx="21891" cy="10581"/>
            </a:xfrm>
            <a:custGeom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4" name="Google Shape;5794;p60"/>
            <p:cNvSpPr/>
            <p:nvPr/>
          </p:nvSpPr>
          <p:spPr>
            <a:xfrm>
              <a:off x="7596157" y="1968159"/>
              <a:ext cx="279544" cy="358142"/>
            </a:xfrm>
            <a:custGeom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5796" name="Google Shape;5796;p60"/>
            <p:cNvSpPr/>
            <p:nvPr/>
          </p:nvSpPr>
          <p:spPr>
            <a:xfrm>
              <a:off x="7248026" y="2081098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7" name="Google Shape;5797;p60"/>
            <p:cNvSpPr/>
            <p:nvPr/>
          </p:nvSpPr>
          <p:spPr>
            <a:xfrm>
              <a:off x="7315536" y="2081098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8" name="Google Shape;5798;p60"/>
            <p:cNvSpPr/>
            <p:nvPr/>
          </p:nvSpPr>
          <p:spPr>
            <a:xfrm>
              <a:off x="7241595" y="2064308"/>
              <a:ext cx="28702" cy="16442"/>
            </a:xfrm>
            <a:custGeom>
              <a:rect l="l" t="t" r="r" b="b"/>
              <a:pathLst>
                <a:path w="905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799" name="Google Shape;5799;p60"/>
            <p:cNvSpPr/>
            <p:nvPr/>
          </p:nvSpPr>
          <p:spPr>
            <a:xfrm>
              <a:off x="7303466" y="2064276"/>
              <a:ext cx="28702" cy="16474"/>
            </a:xfrm>
            <a:custGeom>
              <a:rect l="l" t="t" r="r" b="b"/>
              <a:pathLst>
                <a:path w="905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0" name="Google Shape;5800;p60"/>
            <p:cNvSpPr/>
            <p:nvPr/>
          </p:nvSpPr>
          <p:spPr>
            <a:xfrm>
              <a:off x="7281575" y="2277229"/>
              <a:ext cx="10993" cy="49452"/>
            </a:xfrm>
            <a:custGeom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1" name="Google Shape;5801;p60"/>
            <p:cNvSpPr/>
            <p:nvPr/>
          </p:nvSpPr>
          <p:spPr>
            <a:xfrm>
              <a:off x="7147315" y="1969046"/>
              <a:ext cx="279513" cy="357255"/>
            </a:xfrm>
            <a:custGeom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2" name="Google Shape;5802;p60"/>
            <p:cNvSpPr/>
            <p:nvPr/>
          </p:nvSpPr>
          <p:spPr>
            <a:xfrm>
              <a:off x="7248026" y="2111067"/>
              <a:ext cx="78471" cy="36052"/>
            </a:xfrm>
            <a:custGeom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03" name="Google Shape;5803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5804" name="Google Shape;5804;p60"/>
            <p:cNvSpPr/>
            <p:nvPr/>
          </p:nvSpPr>
          <p:spPr>
            <a:xfrm>
              <a:off x="6799152" y="2092408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5" name="Google Shape;5805;p60"/>
            <p:cNvSpPr/>
            <p:nvPr/>
          </p:nvSpPr>
          <p:spPr>
            <a:xfrm>
              <a:off x="6866662" y="2092408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6" name="Google Shape;5806;p60"/>
            <p:cNvSpPr/>
            <p:nvPr/>
          </p:nvSpPr>
          <p:spPr>
            <a:xfrm>
              <a:off x="6815372" y="2143032"/>
              <a:ext cx="45302" cy="15777"/>
            </a:xfrm>
            <a:custGeom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7" name="Google Shape;5807;p60"/>
            <p:cNvSpPr/>
            <p:nvPr/>
          </p:nvSpPr>
          <p:spPr>
            <a:xfrm>
              <a:off x="6697681" y="1968317"/>
              <a:ext cx="280305" cy="358713"/>
            </a:xfrm>
            <a:custGeom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8" name="Google Shape;5808;p60"/>
            <p:cNvSpPr/>
            <p:nvPr/>
          </p:nvSpPr>
          <p:spPr>
            <a:xfrm>
              <a:off x="6888933" y="2249319"/>
              <a:ext cx="10201" cy="78091"/>
            </a:xfrm>
            <a:custGeom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09" name="Google Shape;5809;p60"/>
            <p:cNvSpPr/>
            <p:nvPr/>
          </p:nvSpPr>
          <p:spPr>
            <a:xfrm>
              <a:off x="6793133" y="2075364"/>
              <a:ext cx="22651" cy="13306"/>
            </a:xfrm>
            <a:custGeom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0" name="Google Shape;5810;p60"/>
            <p:cNvSpPr/>
            <p:nvPr/>
          </p:nvSpPr>
          <p:spPr>
            <a:xfrm>
              <a:off x="6859502" y="2075649"/>
              <a:ext cx="23792" cy="13401"/>
            </a:xfrm>
            <a:custGeom>
              <a:rect l="l" t="t" r="r" b="b"/>
              <a:pathLst>
                <a:path w="751" h="422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11" name="Google Shape;5811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5812" name="Google Shape;5812;p60"/>
            <p:cNvSpPr/>
            <p:nvPr/>
          </p:nvSpPr>
          <p:spPr>
            <a:xfrm>
              <a:off x="6383859" y="2316449"/>
              <a:ext cx="10613" cy="10233"/>
            </a:xfrm>
            <a:custGeom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3" name="Google Shape;5813;p60"/>
            <p:cNvSpPr/>
            <p:nvPr/>
          </p:nvSpPr>
          <p:spPr>
            <a:xfrm>
              <a:off x="6248839" y="1967937"/>
              <a:ext cx="280273" cy="358364"/>
            </a:xfrm>
            <a:custGeom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4" name="Google Shape;5814;p60"/>
            <p:cNvSpPr/>
            <p:nvPr/>
          </p:nvSpPr>
          <p:spPr>
            <a:xfrm>
              <a:off x="6445730" y="2238009"/>
              <a:ext cx="10201" cy="88672"/>
            </a:xfrm>
            <a:custGeom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5" name="Google Shape;5815;p60"/>
            <p:cNvSpPr/>
            <p:nvPr/>
          </p:nvSpPr>
          <p:spPr>
            <a:xfrm>
              <a:off x="6383859" y="2249319"/>
              <a:ext cx="10613" cy="10581"/>
            </a:xfrm>
            <a:custGeom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6" name="Google Shape;5816;p60"/>
            <p:cNvSpPr/>
            <p:nvPr/>
          </p:nvSpPr>
          <p:spPr>
            <a:xfrm>
              <a:off x="6383859" y="2282868"/>
              <a:ext cx="10613" cy="10613"/>
            </a:xfrm>
            <a:custGeom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17" name="Google Shape;5817;p60"/>
            <p:cNvSpPr/>
            <p:nvPr/>
          </p:nvSpPr>
          <p:spPr>
            <a:xfrm>
              <a:off x="6378220" y="2154247"/>
              <a:ext cx="21891" cy="10233"/>
            </a:xfrm>
            <a:custGeom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18" name="Google Shape;5818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5819" name="Google Shape;5819;p60"/>
            <p:cNvSpPr/>
            <p:nvPr/>
          </p:nvSpPr>
          <p:spPr>
            <a:xfrm>
              <a:off x="5901436" y="2092408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0" name="Google Shape;5820;p60"/>
            <p:cNvSpPr/>
            <p:nvPr/>
          </p:nvSpPr>
          <p:spPr>
            <a:xfrm>
              <a:off x="5968597" y="2092408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1" name="Google Shape;5821;p60"/>
            <p:cNvSpPr/>
            <p:nvPr/>
          </p:nvSpPr>
          <p:spPr>
            <a:xfrm>
              <a:off x="5801485" y="1969046"/>
              <a:ext cx="279164" cy="357636"/>
            </a:xfrm>
            <a:custGeom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2" name="Google Shape;5822;p60"/>
            <p:cNvSpPr/>
            <p:nvPr/>
          </p:nvSpPr>
          <p:spPr>
            <a:xfrm>
              <a:off x="5895797" y="2075427"/>
              <a:ext cx="21891" cy="10581"/>
            </a:xfrm>
            <a:custGeom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3" name="Google Shape;5823;p60"/>
            <p:cNvSpPr/>
            <p:nvPr/>
          </p:nvSpPr>
          <p:spPr>
            <a:xfrm>
              <a:off x="5962927" y="2075427"/>
              <a:ext cx="21542" cy="10581"/>
            </a:xfrm>
            <a:custGeom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4" name="Google Shape;5824;p60"/>
            <p:cNvSpPr/>
            <p:nvPr/>
          </p:nvSpPr>
          <p:spPr>
            <a:xfrm>
              <a:off x="5845615" y="2282868"/>
              <a:ext cx="10233" cy="43813"/>
            </a:xfrm>
            <a:custGeom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5" name="Google Shape;5825;p60"/>
            <p:cNvSpPr/>
            <p:nvPr/>
          </p:nvSpPr>
          <p:spPr>
            <a:xfrm>
              <a:off x="6024798" y="2282868"/>
              <a:ext cx="10201" cy="43813"/>
            </a:xfrm>
            <a:custGeom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6" name="Google Shape;5826;p60"/>
            <p:cNvSpPr/>
            <p:nvPr/>
          </p:nvSpPr>
          <p:spPr>
            <a:xfrm>
              <a:off x="5868267" y="2260248"/>
              <a:ext cx="144112" cy="66591"/>
            </a:xfrm>
            <a:custGeom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7" name="Google Shape;5827;p60"/>
            <p:cNvSpPr/>
            <p:nvPr/>
          </p:nvSpPr>
          <p:spPr>
            <a:xfrm>
              <a:off x="5890126" y="2013556"/>
              <a:ext cx="10581" cy="10613"/>
            </a:xfrm>
            <a:custGeom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8" name="Google Shape;5828;p60"/>
            <p:cNvSpPr/>
            <p:nvPr/>
          </p:nvSpPr>
          <p:spPr>
            <a:xfrm>
              <a:off x="5979907" y="2013556"/>
              <a:ext cx="10201" cy="10613"/>
            </a:xfrm>
            <a:custGeom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29" name="Google Shape;5829;p60"/>
            <p:cNvSpPr/>
            <p:nvPr/>
          </p:nvSpPr>
          <p:spPr>
            <a:xfrm>
              <a:off x="5861455" y="2002247"/>
              <a:ext cx="127892" cy="155454"/>
            </a:xfrm>
            <a:custGeom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0" name="Google Shape;5830;p60"/>
            <p:cNvSpPr/>
            <p:nvPr/>
          </p:nvSpPr>
          <p:spPr>
            <a:xfrm>
              <a:off x="5890886" y="2060633"/>
              <a:ext cx="128652" cy="127227"/>
            </a:xfrm>
            <a:custGeom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1" name="Google Shape;5831;p60"/>
            <p:cNvSpPr/>
            <p:nvPr/>
          </p:nvSpPr>
          <p:spPr>
            <a:xfrm>
              <a:off x="5910116" y="2122947"/>
              <a:ext cx="61142" cy="33232"/>
            </a:xfrm>
            <a:custGeom>
              <a:rect l="l" t="t" r="r" b="b"/>
              <a:pathLst>
                <a:path w="1929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32" name="Google Shape;5832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5833" name="Google Shape;5833;p60"/>
            <p:cNvSpPr/>
            <p:nvPr/>
          </p:nvSpPr>
          <p:spPr>
            <a:xfrm>
              <a:off x="5352643" y="1969046"/>
              <a:ext cx="278404" cy="358364"/>
            </a:xfrm>
            <a:custGeom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4" name="Google Shape;5834;p60"/>
            <p:cNvSpPr/>
            <p:nvPr/>
          </p:nvSpPr>
          <p:spPr>
            <a:xfrm>
              <a:off x="5452593" y="2092408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5" name="Google Shape;5835;p60"/>
            <p:cNvSpPr/>
            <p:nvPr/>
          </p:nvSpPr>
          <p:spPr>
            <a:xfrm>
              <a:off x="5519723" y="2092408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6" name="Google Shape;5836;p60"/>
            <p:cNvSpPr/>
            <p:nvPr/>
          </p:nvSpPr>
          <p:spPr>
            <a:xfrm>
              <a:off x="5474833" y="2137298"/>
              <a:ext cx="32852" cy="10201"/>
            </a:xfrm>
            <a:custGeom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37" name="Google Shape;5837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5838" name="Google Shape;5838;p60"/>
            <p:cNvSpPr/>
            <p:nvPr/>
          </p:nvSpPr>
          <p:spPr>
            <a:xfrm>
              <a:off x="4997700" y="2075427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39" name="Google Shape;5839;p60"/>
            <p:cNvSpPr/>
            <p:nvPr/>
          </p:nvSpPr>
          <p:spPr>
            <a:xfrm>
              <a:off x="5064830" y="2075427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0" name="Google Shape;5840;p60"/>
            <p:cNvSpPr/>
            <p:nvPr/>
          </p:nvSpPr>
          <p:spPr>
            <a:xfrm>
              <a:off x="5013920" y="2115122"/>
              <a:ext cx="45302" cy="16157"/>
            </a:xfrm>
            <a:custGeom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1" name="Google Shape;5841;p60"/>
            <p:cNvSpPr/>
            <p:nvPr/>
          </p:nvSpPr>
          <p:spPr>
            <a:xfrm>
              <a:off x="4897750" y="1968317"/>
              <a:ext cx="279132" cy="358364"/>
            </a:xfrm>
            <a:custGeom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2" name="Google Shape;5842;p60"/>
            <p:cNvSpPr/>
            <p:nvPr/>
          </p:nvSpPr>
          <p:spPr>
            <a:xfrm>
              <a:off x="4992030" y="2058827"/>
              <a:ext cx="21923" cy="10581"/>
            </a:xfrm>
            <a:custGeom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3" name="Google Shape;5843;p60"/>
            <p:cNvSpPr/>
            <p:nvPr/>
          </p:nvSpPr>
          <p:spPr>
            <a:xfrm>
              <a:off x="5059191" y="2058827"/>
              <a:ext cx="21511" cy="10581"/>
            </a:xfrm>
            <a:custGeom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4" name="Google Shape;5844;p60"/>
            <p:cNvSpPr/>
            <p:nvPr/>
          </p:nvSpPr>
          <p:spPr>
            <a:xfrm>
              <a:off x="4941500" y="2271558"/>
              <a:ext cx="10581" cy="55123"/>
            </a:xfrm>
            <a:custGeom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5" name="Google Shape;5845;p60"/>
            <p:cNvSpPr/>
            <p:nvPr/>
          </p:nvSpPr>
          <p:spPr>
            <a:xfrm>
              <a:off x="4963739" y="2254578"/>
              <a:ext cx="10993" cy="10613"/>
            </a:xfrm>
            <a:custGeom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6" name="Google Shape;5846;p60"/>
            <p:cNvSpPr/>
            <p:nvPr/>
          </p:nvSpPr>
          <p:spPr>
            <a:xfrm>
              <a:off x="5098791" y="2254578"/>
              <a:ext cx="10201" cy="10613"/>
            </a:xfrm>
            <a:custGeom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7" name="Google Shape;5847;p60"/>
            <p:cNvSpPr/>
            <p:nvPr/>
          </p:nvSpPr>
          <p:spPr>
            <a:xfrm>
              <a:off x="5098791" y="2282868"/>
              <a:ext cx="10201" cy="10613"/>
            </a:xfrm>
            <a:custGeom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8" name="Google Shape;5848;p60"/>
            <p:cNvSpPr/>
            <p:nvPr/>
          </p:nvSpPr>
          <p:spPr>
            <a:xfrm>
              <a:off x="4963739" y="2282868"/>
              <a:ext cx="10993" cy="10613"/>
            </a:xfrm>
            <a:custGeom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49" name="Google Shape;5849;p60"/>
            <p:cNvSpPr/>
            <p:nvPr/>
          </p:nvSpPr>
          <p:spPr>
            <a:xfrm>
              <a:off x="5098791" y="2310778"/>
              <a:ext cx="10201" cy="10233"/>
            </a:xfrm>
            <a:custGeom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0" name="Google Shape;5850;p60"/>
            <p:cNvSpPr/>
            <p:nvPr/>
          </p:nvSpPr>
          <p:spPr>
            <a:xfrm>
              <a:off x="4963739" y="2310778"/>
              <a:ext cx="10233" cy="10233"/>
            </a:xfrm>
            <a:custGeom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5852" name="Google Shape;5852;p60"/>
            <p:cNvSpPr/>
            <p:nvPr/>
          </p:nvSpPr>
          <p:spPr>
            <a:xfrm>
              <a:off x="5892027" y="4400423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3" name="Google Shape;5853;p60"/>
            <p:cNvSpPr/>
            <p:nvPr/>
          </p:nvSpPr>
          <p:spPr>
            <a:xfrm>
              <a:off x="5959157" y="4400423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4" name="Google Shape;5854;p60"/>
            <p:cNvSpPr/>
            <p:nvPr/>
          </p:nvSpPr>
          <p:spPr>
            <a:xfrm>
              <a:off x="5907867" y="4450667"/>
              <a:ext cx="45651" cy="16157"/>
            </a:xfrm>
            <a:custGeom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5" name="Google Shape;5855;p60"/>
            <p:cNvSpPr/>
            <p:nvPr/>
          </p:nvSpPr>
          <p:spPr>
            <a:xfrm>
              <a:off x="5790556" y="4261252"/>
              <a:ext cx="279513" cy="356083"/>
            </a:xfrm>
            <a:custGeom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6" name="Google Shape;5856;p60"/>
            <p:cNvSpPr/>
            <p:nvPr/>
          </p:nvSpPr>
          <p:spPr>
            <a:xfrm>
              <a:off x="5875807" y="4562244"/>
              <a:ext cx="10201" cy="55092"/>
            </a:xfrm>
            <a:custGeom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7" name="Google Shape;5857;p60"/>
            <p:cNvSpPr/>
            <p:nvPr/>
          </p:nvSpPr>
          <p:spPr>
            <a:xfrm>
              <a:off x="5925576" y="4567883"/>
              <a:ext cx="10613" cy="10233"/>
            </a:xfrm>
            <a:custGeom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58" name="Google Shape;5858;p60"/>
            <p:cNvSpPr/>
            <p:nvPr/>
          </p:nvSpPr>
          <p:spPr>
            <a:xfrm>
              <a:off x="5925576" y="4600703"/>
              <a:ext cx="10613" cy="10613"/>
            </a:xfrm>
            <a:custGeom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5860" name="Google Shape;5860;p60"/>
            <p:cNvSpPr/>
            <p:nvPr/>
          </p:nvSpPr>
          <p:spPr>
            <a:xfrm>
              <a:off x="5442773" y="4383442"/>
              <a:ext cx="10613" cy="15872"/>
            </a:xfrm>
            <a:custGeom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1" name="Google Shape;5861;p60"/>
            <p:cNvSpPr/>
            <p:nvPr/>
          </p:nvSpPr>
          <p:spPr>
            <a:xfrm>
              <a:off x="5509174" y="4383442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2" name="Google Shape;5862;p60"/>
            <p:cNvSpPr/>
            <p:nvPr/>
          </p:nvSpPr>
          <p:spPr>
            <a:xfrm>
              <a:off x="5458232" y="4422377"/>
              <a:ext cx="45302" cy="16157"/>
            </a:xfrm>
            <a:custGeom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3" name="Google Shape;5863;p60"/>
            <p:cNvSpPr/>
            <p:nvPr/>
          </p:nvSpPr>
          <p:spPr>
            <a:xfrm>
              <a:off x="5437134" y="4572793"/>
              <a:ext cx="10581" cy="44162"/>
            </a:xfrm>
            <a:custGeom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4" name="Google Shape;5864;p60"/>
            <p:cNvSpPr/>
            <p:nvPr/>
          </p:nvSpPr>
          <p:spPr>
            <a:xfrm>
              <a:off x="5341333" y="4261252"/>
              <a:ext cx="278752" cy="356463"/>
            </a:xfrm>
            <a:custGeom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5" name="Google Shape;5865;p60"/>
            <p:cNvSpPr/>
            <p:nvPr/>
          </p:nvSpPr>
          <p:spPr>
            <a:xfrm>
              <a:off x="5436753" y="4366842"/>
              <a:ext cx="21511" cy="10613"/>
            </a:xfrm>
            <a:custGeom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6" name="Google Shape;5866;p60"/>
            <p:cNvSpPr/>
            <p:nvPr/>
          </p:nvSpPr>
          <p:spPr>
            <a:xfrm>
              <a:off x="5503503" y="4366842"/>
              <a:ext cx="21923" cy="10613"/>
            </a:xfrm>
            <a:custGeom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67" name="Google Shape;5867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5868" name="Google Shape;5868;p60"/>
            <p:cNvSpPr/>
            <p:nvPr/>
          </p:nvSpPr>
          <p:spPr>
            <a:xfrm>
              <a:off x="4997700" y="4378151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69" name="Google Shape;5869;p60"/>
            <p:cNvSpPr/>
            <p:nvPr/>
          </p:nvSpPr>
          <p:spPr>
            <a:xfrm>
              <a:off x="5064830" y="4378151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0" name="Google Shape;5870;p60"/>
            <p:cNvSpPr/>
            <p:nvPr/>
          </p:nvSpPr>
          <p:spPr>
            <a:xfrm>
              <a:off x="5013160" y="4417498"/>
              <a:ext cx="46063" cy="15777"/>
            </a:xfrm>
            <a:custGeom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1" name="Google Shape;5871;p60"/>
            <p:cNvSpPr/>
            <p:nvPr/>
          </p:nvSpPr>
          <p:spPr>
            <a:xfrm>
              <a:off x="4896609" y="4260872"/>
              <a:ext cx="278784" cy="355323"/>
            </a:xfrm>
            <a:custGeom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2" name="Google Shape;5872;p60"/>
            <p:cNvSpPr/>
            <p:nvPr/>
          </p:nvSpPr>
          <p:spPr>
            <a:xfrm>
              <a:off x="4992030" y="4361203"/>
              <a:ext cx="21923" cy="10581"/>
            </a:xfrm>
            <a:custGeom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3" name="Google Shape;5873;p60"/>
            <p:cNvSpPr/>
            <p:nvPr/>
          </p:nvSpPr>
          <p:spPr>
            <a:xfrm>
              <a:off x="5059191" y="4361203"/>
              <a:ext cx="21511" cy="10581"/>
            </a:xfrm>
            <a:custGeom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5875" name="Google Shape;5875;p60"/>
            <p:cNvSpPr/>
            <p:nvPr/>
          </p:nvSpPr>
          <p:spPr>
            <a:xfrm>
              <a:off x="7696108" y="2531841"/>
              <a:ext cx="10233" cy="16220"/>
            </a:xfrm>
            <a:custGeom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6" name="Google Shape;5876;p60"/>
            <p:cNvSpPr/>
            <p:nvPr/>
          </p:nvSpPr>
          <p:spPr>
            <a:xfrm>
              <a:off x="7762889" y="2531841"/>
              <a:ext cx="10581" cy="16220"/>
            </a:xfrm>
            <a:custGeom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7" name="Google Shape;5877;p60"/>
            <p:cNvSpPr/>
            <p:nvPr/>
          </p:nvSpPr>
          <p:spPr>
            <a:xfrm>
              <a:off x="7711948" y="2571156"/>
              <a:ext cx="45302" cy="15777"/>
            </a:xfrm>
            <a:custGeom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8" name="Google Shape;5878;p60"/>
            <p:cNvSpPr/>
            <p:nvPr/>
          </p:nvSpPr>
          <p:spPr>
            <a:xfrm>
              <a:off x="7594288" y="2415259"/>
              <a:ext cx="279513" cy="355735"/>
            </a:xfrm>
            <a:custGeom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79" name="Google Shape;5879;p60"/>
            <p:cNvSpPr/>
            <p:nvPr/>
          </p:nvSpPr>
          <p:spPr>
            <a:xfrm>
              <a:off x="7690469" y="2515241"/>
              <a:ext cx="21511" cy="10581"/>
            </a:xfrm>
            <a:custGeom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0" name="Google Shape;5880;p60"/>
            <p:cNvSpPr/>
            <p:nvPr/>
          </p:nvSpPr>
          <p:spPr>
            <a:xfrm>
              <a:off x="7757218" y="2515241"/>
              <a:ext cx="21923" cy="10581"/>
            </a:xfrm>
            <a:custGeom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81" name="Google Shape;5881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5882" name="Google Shape;5882;p60"/>
            <p:cNvSpPr/>
            <p:nvPr/>
          </p:nvSpPr>
          <p:spPr>
            <a:xfrm>
              <a:off x="7247265" y="2520880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3" name="Google Shape;5883;p60"/>
            <p:cNvSpPr/>
            <p:nvPr/>
          </p:nvSpPr>
          <p:spPr>
            <a:xfrm>
              <a:off x="7313635" y="2520880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4" name="Google Shape;5884;p60"/>
            <p:cNvSpPr/>
            <p:nvPr/>
          </p:nvSpPr>
          <p:spPr>
            <a:xfrm>
              <a:off x="7145794" y="2415639"/>
              <a:ext cx="278784" cy="355735"/>
            </a:xfrm>
            <a:custGeom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5" name="Google Shape;5885;p60"/>
            <p:cNvSpPr/>
            <p:nvPr/>
          </p:nvSpPr>
          <p:spPr>
            <a:xfrm>
              <a:off x="7254045" y="2717834"/>
              <a:ext cx="23031" cy="12799"/>
            </a:xfrm>
            <a:custGeom>
              <a:rect l="l" t="t" r="r" b="b"/>
              <a:pathLst>
                <a:path w="727" h="402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6" name="Google Shape;5886;p60"/>
            <p:cNvSpPr/>
            <p:nvPr/>
          </p:nvSpPr>
          <p:spPr>
            <a:xfrm>
              <a:off x="7287626" y="2719703"/>
              <a:ext cx="22271" cy="12070"/>
            </a:xfrm>
            <a:custGeom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7" name="Google Shape;5887;p60"/>
            <p:cNvSpPr/>
            <p:nvPr/>
          </p:nvSpPr>
          <p:spPr>
            <a:xfrm>
              <a:off x="7224614" y="2703357"/>
              <a:ext cx="21162" cy="17107"/>
            </a:xfrm>
            <a:custGeom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8" name="Google Shape;5888;p60"/>
            <p:cNvSpPr/>
            <p:nvPr/>
          </p:nvSpPr>
          <p:spPr>
            <a:xfrm>
              <a:off x="7319306" y="2706335"/>
              <a:ext cx="21162" cy="15998"/>
            </a:xfrm>
            <a:custGeom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89" name="Google Shape;5889;p60"/>
            <p:cNvSpPr/>
            <p:nvPr/>
          </p:nvSpPr>
          <p:spPr>
            <a:xfrm>
              <a:off x="7202375" y="2678234"/>
              <a:ext cx="18501" cy="19578"/>
            </a:xfrm>
            <a:custGeom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0" name="Google Shape;5890;p60"/>
            <p:cNvSpPr/>
            <p:nvPr/>
          </p:nvSpPr>
          <p:spPr>
            <a:xfrm>
              <a:off x="7345695" y="2683335"/>
              <a:ext cx="18913" cy="19388"/>
            </a:xfrm>
            <a:custGeom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1" name="Google Shape;5891;p60"/>
            <p:cNvSpPr/>
            <p:nvPr/>
          </p:nvSpPr>
          <p:spPr>
            <a:xfrm>
              <a:off x="7280086" y="2559751"/>
              <a:ext cx="21891" cy="10201"/>
            </a:xfrm>
            <a:custGeom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92" name="Google Shape;5892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5893" name="Google Shape;5893;p60"/>
            <p:cNvSpPr/>
            <p:nvPr/>
          </p:nvSpPr>
          <p:spPr>
            <a:xfrm>
              <a:off x="6764462" y="2710611"/>
              <a:ext cx="10201" cy="60382"/>
            </a:xfrm>
            <a:custGeom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4" name="Google Shape;5894;p60"/>
            <p:cNvSpPr/>
            <p:nvPr/>
          </p:nvSpPr>
          <p:spPr>
            <a:xfrm>
              <a:off x="6898374" y="2710611"/>
              <a:ext cx="10201" cy="60382"/>
            </a:xfrm>
            <a:custGeom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5" name="Google Shape;5895;p60"/>
            <p:cNvSpPr/>
            <p:nvPr/>
          </p:nvSpPr>
          <p:spPr>
            <a:xfrm>
              <a:off x="6698441" y="2414530"/>
              <a:ext cx="277644" cy="357984"/>
            </a:xfrm>
            <a:custGeom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6" name="Google Shape;5896;p60"/>
            <p:cNvSpPr/>
            <p:nvPr/>
          </p:nvSpPr>
          <p:spPr>
            <a:xfrm>
              <a:off x="6813503" y="2560195"/>
              <a:ext cx="45271" cy="16157"/>
            </a:xfrm>
            <a:custGeom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7" name="Google Shape;5897;p60"/>
            <p:cNvSpPr/>
            <p:nvPr/>
          </p:nvSpPr>
          <p:spPr>
            <a:xfrm>
              <a:off x="6792372" y="2493350"/>
              <a:ext cx="26801" cy="10233"/>
            </a:xfrm>
            <a:custGeom>
              <a:rect l="l" t="t" r="r" b="b"/>
              <a:pathLst>
                <a:path w="845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898" name="Google Shape;5898;p60"/>
            <p:cNvSpPr/>
            <p:nvPr/>
          </p:nvSpPr>
          <p:spPr>
            <a:xfrm>
              <a:off x="6853483" y="2493350"/>
              <a:ext cx="26801" cy="10233"/>
            </a:xfrm>
            <a:custGeom>
              <a:rect l="l" t="t" r="r" b="b"/>
              <a:pathLst>
                <a:path w="845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5899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5900" name="Google Shape;5900;p60"/>
            <p:cNvSpPr/>
            <p:nvPr/>
          </p:nvSpPr>
          <p:spPr>
            <a:xfrm>
              <a:off x="4964119" y="2715522"/>
              <a:ext cx="10613" cy="55472"/>
            </a:xfrm>
            <a:custGeom>
              <a:rect l="l" t="t" r="r" b="b"/>
              <a:pathLst>
                <a:path w="335" h="1750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1" name="Google Shape;5901;p60"/>
            <p:cNvSpPr/>
            <p:nvPr/>
          </p:nvSpPr>
          <p:spPr>
            <a:xfrm>
              <a:off x="5098031" y="2715522"/>
              <a:ext cx="10581" cy="55472"/>
            </a:xfrm>
            <a:custGeom>
              <a:rect l="l" t="t" r="r" b="b"/>
              <a:pathLst>
                <a:path w="334" h="1750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2" name="Google Shape;5902;p60"/>
            <p:cNvSpPr/>
            <p:nvPr/>
          </p:nvSpPr>
          <p:spPr>
            <a:xfrm>
              <a:off x="4897750" y="2415639"/>
              <a:ext cx="279513" cy="357255"/>
            </a:xfrm>
            <a:custGeom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3" name="Google Shape;5903;p60"/>
            <p:cNvSpPr/>
            <p:nvPr/>
          </p:nvSpPr>
          <p:spPr>
            <a:xfrm>
              <a:off x="4997700" y="2526551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4" name="Google Shape;5904;p60"/>
            <p:cNvSpPr/>
            <p:nvPr/>
          </p:nvSpPr>
          <p:spPr>
            <a:xfrm>
              <a:off x="5064830" y="2526551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5" name="Google Shape;5905;p60"/>
            <p:cNvSpPr/>
            <p:nvPr/>
          </p:nvSpPr>
          <p:spPr>
            <a:xfrm>
              <a:off x="5013160" y="2565865"/>
              <a:ext cx="46063" cy="16157"/>
            </a:xfrm>
            <a:custGeom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6" name="Google Shape;5906;p60"/>
            <p:cNvSpPr/>
            <p:nvPr/>
          </p:nvSpPr>
          <p:spPr>
            <a:xfrm>
              <a:off x="4992030" y="2509570"/>
              <a:ext cx="21923" cy="10581"/>
            </a:xfrm>
            <a:custGeom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07" name="Google Shape;5907;p60"/>
            <p:cNvSpPr/>
            <p:nvPr/>
          </p:nvSpPr>
          <p:spPr>
            <a:xfrm>
              <a:off x="5059191" y="2509570"/>
              <a:ext cx="21511" cy="10581"/>
            </a:xfrm>
            <a:custGeom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08" name="Google Shape;5908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5909" name="Google Shape;5909;p60"/>
            <p:cNvSpPr/>
            <p:nvPr/>
          </p:nvSpPr>
          <p:spPr>
            <a:xfrm>
              <a:off x="4899999" y="2882095"/>
              <a:ext cx="271244" cy="346801"/>
            </a:xfrm>
            <a:custGeom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0" name="Google Shape;5910;p60"/>
            <p:cNvSpPr/>
            <p:nvPr/>
          </p:nvSpPr>
          <p:spPr>
            <a:xfrm>
              <a:off x="5090491" y="3141364"/>
              <a:ext cx="10581" cy="86391"/>
            </a:xfrm>
            <a:custGeom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1" name="Google Shape;5911;p60"/>
            <p:cNvSpPr/>
            <p:nvPr/>
          </p:nvSpPr>
          <p:spPr>
            <a:xfrm>
              <a:off x="5031281" y="3152294"/>
              <a:ext cx="10201" cy="10613"/>
            </a:xfrm>
            <a:custGeom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2" name="Google Shape;5912;p60"/>
            <p:cNvSpPr/>
            <p:nvPr/>
          </p:nvSpPr>
          <p:spPr>
            <a:xfrm>
              <a:off x="5031281" y="3217555"/>
              <a:ext cx="10201" cy="10201"/>
            </a:xfrm>
            <a:custGeom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3" name="Google Shape;5913;p60"/>
            <p:cNvSpPr/>
            <p:nvPr/>
          </p:nvSpPr>
          <p:spPr>
            <a:xfrm>
              <a:off x="5031281" y="3184734"/>
              <a:ext cx="10201" cy="10613"/>
            </a:xfrm>
            <a:custGeom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4" name="Google Shape;5914;p60"/>
            <p:cNvSpPr/>
            <p:nvPr/>
          </p:nvSpPr>
          <p:spPr>
            <a:xfrm>
              <a:off x="4998841" y="2995763"/>
              <a:ext cx="10201" cy="15492"/>
            </a:xfrm>
            <a:custGeom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5" name="Google Shape;5915;p60"/>
            <p:cNvSpPr/>
            <p:nvPr/>
          </p:nvSpPr>
          <p:spPr>
            <a:xfrm>
              <a:off x="5063721" y="2995763"/>
              <a:ext cx="10201" cy="15492"/>
            </a:xfrm>
            <a:custGeom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6" name="Google Shape;5916;p60"/>
            <p:cNvSpPr/>
            <p:nvPr/>
          </p:nvSpPr>
          <p:spPr>
            <a:xfrm>
              <a:off x="4993550" y="2979163"/>
              <a:ext cx="21162" cy="10613"/>
            </a:xfrm>
            <a:custGeom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7" name="Google Shape;5917;p60"/>
            <p:cNvSpPr/>
            <p:nvPr/>
          </p:nvSpPr>
          <p:spPr>
            <a:xfrm>
              <a:off x="5058051" y="2979163"/>
              <a:ext cx="21162" cy="10613"/>
            </a:xfrm>
            <a:custGeom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18" name="Google Shape;5918;p60"/>
            <p:cNvSpPr/>
            <p:nvPr/>
          </p:nvSpPr>
          <p:spPr>
            <a:xfrm>
              <a:off x="5007141" y="3025574"/>
              <a:ext cx="58481" cy="32092"/>
            </a:xfrm>
            <a:custGeom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19" name="Google Shape;5919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5920" name="Google Shape;5920;p60"/>
            <p:cNvSpPr/>
            <p:nvPr/>
          </p:nvSpPr>
          <p:spPr>
            <a:xfrm>
              <a:off x="7162775" y="2881113"/>
              <a:ext cx="259523" cy="346294"/>
            </a:xfrm>
            <a:custGeom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1" name="Google Shape;5921;p60"/>
            <p:cNvSpPr/>
            <p:nvPr/>
          </p:nvSpPr>
          <p:spPr>
            <a:xfrm>
              <a:off x="7270645" y="3044519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2" name="Google Shape;5922;p60"/>
            <p:cNvSpPr/>
            <p:nvPr/>
          </p:nvSpPr>
          <p:spPr>
            <a:xfrm>
              <a:off x="7254805" y="3006344"/>
              <a:ext cx="10201" cy="15492"/>
            </a:xfrm>
            <a:custGeom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3" name="Google Shape;5923;p60"/>
            <p:cNvSpPr/>
            <p:nvPr/>
          </p:nvSpPr>
          <p:spPr>
            <a:xfrm>
              <a:off x="7319686" y="3006344"/>
              <a:ext cx="10581" cy="15492"/>
            </a:xfrm>
            <a:custGeom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4" name="Google Shape;5924;p60"/>
            <p:cNvSpPr/>
            <p:nvPr/>
          </p:nvSpPr>
          <p:spPr>
            <a:xfrm>
              <a:off x="7249135" y="2990124"/>
              <a:ext cx="21162" cy="10581"/>
            </a:xfrm>
            <a:custGeom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5" name="Google Shape;5925;p60"/>
            <p:cNvSpPr/>
            <p:nvPr/>
          </p:nvSpPr>
          <p:spPr>
            <a:xfrm>
              <a:off x="7314015" y="2990124"/>
              <a:ext cx="21542" cy="10581"/>
            </a:xfrm>
            <a:custGeom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26" name="Google Shape;5926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5927" name="Google Shape;5927;p60"/>
            <p:cNvSpPr/>
            <p:nvPr/>
          </p:nvSpPr>
          <p:spPr>
            <a:xfrm>
              <a:off x="6709751" y="2881842"/>
              <a:ext cx="261075" cy="347815"/>
            </a:xfrm>
            <a:custGeom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8" name="Google Shape;5928;p60"/>
            <p:cNvSpPr/>
            <p:nvPr/>
          </p:nvSpPr>
          <p:spPr>
            <a:xfrm>
              <a:off x="6819522" y="3044519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29" name="Google Shape;5929;p60"/>
            <p:cNvSpPr/>
            <p:nvPr/>
          </p:nvSpPr>
          <p:spPr>
            <a:xfrm>
              <a:off x="6803682" y="3006344"/>
              <a:ext cx="10233" cy="15492"/>
            </a:xfrm>
            <a:custGeom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0" name="Google Shape;5930;p60"/>
            <p:cNvSpPr/>
            <p:nvPr/>
          </p:nvSpPr>
          <p:spPr>
            <a:xfrm>
              <a:off x="6868183" y="3006344"/>
              <a:ext cx="10201" cy="15492"/>
            </a:xfrm>
            <a:custGeom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1" name="Google Shape;5931;p60"/>
            <p:cNvSpPr/>
            <p:nvPr/>
          </p:nvSpPr>
          <p:spPr>
            <a:xfrm>
              <a:off x="6798011" y="2990124"/>
              <a:ext cx="21162" cy="10581"/>
            </a:xfrm>
            <a:custGeom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2" name="Google Shape;5932;p60"/>
            <p:cNvSpPr/>
            <p:nvPr/>
          </p:nvSpPr>
          <p:spPr>
            <a:xfrm>
              <a:off x="6862892" y="2990124"/>
              <a:ext cx="21162" cy="10581"/>
            </a:xfrm>
            <a:custGeom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33" name="Google Shape;5933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5934" name="Google Shape;5934;p60"/>
            <p:cNvSpPr/>
            <p:nvPr/>
          </p:nvSpPr>
          <p:spPr>
            <a:xfrm>
              <a:off x="5807156" y="2881113"/>
              <a:ext cx="261043" cy="348163"/>
            </a:xfrm>
            <a:custGeom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5" name="Google Shape;5935;p60"/>
            <p:cNvSpPr/>
            <p:nvPr/>
          </p:nvSpPr>
          <p:spPr>
            <a:xfrm>
              <a:off x="5916547" y="3055828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6" name="Google Shape;5936;p60"/>
            <p:cNvSpPr/>
            <p:nvPr/>
          </p:nvSpPr>
          <p:spPr>
            <a:xfrm>
              <a:off x="5900707" y="3012363"/>
              <a:ext cx="10201" cy="15492"/>
            </a:xfrm>
            <a:custGeom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7" name="Google Shape;5937;p60"/>
            <p:cNvSpPr/>
            <p:nvPr/>
          </p:nvSpPr>
          <p:spPr>
            <a:xfrm>
              <a:off x="5965556" y="3012363"/>
              <a:ext cx="10613" cy="15492"/>
            </a:xfrm>
            <a:custGeom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38" name="Google Shape;5938;p60"/>
            <p:cNvSpPr/>
            <p:nvPr/>
          </p:nvSpPr>
          <p:spPr>
            <a:xfrm>
              <a:off x="5933116" y="3206625"/>
              <a:ext cx="10613" cy="10201"/>
            </a:xfrm>
            <a:custGeom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5940" name="Google Shape;5940;p60"/>
            <p:cNvSpPr/>
            <p:nvPr/>
          </p:nvSpPr>
          <p:spPr>
            <a:xfrm>
              <a:off x="7598438" y="4266131"/>
              <a:ext cx="260283" cy="345914"/>
            </a:xfrm>
            <a:custGeom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1" name="Google Shape;5941;p60"/>
            <p:cNvSpPr/>
            <p:nvPr/>
          </p:nvSpPr>
          <p:spPr>
            <a:xfrm>
              <a:off x="7686319" y="4368743"/>
              <a:ext cx="21131" cy="10581"/>
            </a:xfrm>
            <a:custGeom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2" name="Google Shape;5942;p60"/>
            <p:cNvSpPr/>
            <p:nvPr/>
          </p:nvSpPr>
          <p:spPr>
            <a:xfrm>
              <a:off x="7751199" y="4368743"/>
              <a:ext cx="21131" cy="10581"/>
            </a:xfrm>
            <a:custGeom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3" name="Google Shape;5943;p60"/>
            <p:cNvSpPr/>
            <p:nvPr/>
          </p:nvSpPr>
          <p:spPr>
            <a:xfrm>
              <a:off x="7794189" y="4558474"/>
              <a:ext cx="37731" cy="37731"/>
            </a:xfrm>
            <a:custGeom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4" name="Google Shape;5944;p60"/>
            <p:cNvSpPr/>
            <p:nvPr/>
          </p:nvSpPr>
          <p:spPr>
            <a:xfrm>
              <a:off x="7691197" y="4385343"/>
              <a:ext cx="10613" cy="15492"/>
            </a:xfrm>
            <a:custGeom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5" name="Google Shape;5945;p60"/>
            <p:cNvSpPr/>
            <p:nvPr/>
          </p:nvSpPr>
          <p:spPr>
            <a:xfrm>
              <a:off x="7756458" y="4385343"/>
              <a:ext cx="10233" cy="15492"/>
            </a:xfrm>
            <a:custGeom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6" name="Google Shape;5946;p60"/>
            <p:cNvSpPr/>
            <p:nvPr/>
          </p:nvSpPr>
          <p:spPr>
            <a:xfrm>
              <a:off x="7699878" y="4415122"/>
              <a:ext cx="58893" cy="32092"/>
            </a:xfrm>
            <a:custGeom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47" name="Google Shape;5947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5948" name="Google Shape;5948;p60"/>
            <p:cNvSpPr/>
            <p:nvPr/>
          </p:nvSpPr>
          <p:spPr>
            <a:xfrm>
              <a:off x="7149944" y="4266131"/>
              <a:ext cx="260283" cy="345914"/>
            </a:xfrm>
            <a:custGeom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49" name="Google Shape;5949;p60"/>
            <p:cNvSpPr/>
            <p:nvPr/>
          </p:nvSpPr>
          <p:spPr>
            <a:xfrm>
              <a:off x="7257815" y="4428808"/>
              <a:ext cx="43782" cy="15396"/>
            </a:xfrm>
            <a:custGeom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0" name="Google Shape;5950;p60"/>
            <p:cNvSpPr/>
            <p:nvPr/>
          </p:nvSpPr>
          <p:spPr>
            <a:xfrm>
              <a:off x="7241975" y="4390602"/>
              <a:ext cx="10581" cy="15523"/>
            </a:xfrm>
            <a:custGeom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1" name="Google Shape;5951;p60"/>
            <p:cNvSpPr/>
            <p:nvPr/>
          </p:nvSpPr>
          <p:spPr>
            <a:xfrm>
              <a:off x="7307236" y="4390602"/>
              <a:ext cx="10201" cy="15523"/>
            </a:xfrm>
            <a:custGeom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2" name="Google Shape;5952;p60"/>
            <p:cNvSpPr/>
            <p:nvPr/>
          </p:nvSpPr>
          <p:spPr>
            <a:xfrm>
              <a:off x="7236336" y="4374382"/>
              <a:ext cx="21131" cy="10613"/>
            </a:xfrm>
            <a:custGeom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3" name="Google Shape;5953;p60"/>
            <p:cNvSpPr/>
            <p:nvPr/>
          </p:nvSpPr>
          <p:spPr>
            <a:xfrm>
              <a:off x="7301565" y="4374382"/>
              <a:ext cx="21162" cy="10613"/>
            </a:xfrm>
            <a:custGeom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5955" name="Google Shape;5955;p60"/>
            <p:cNvSpPr/>
            <p:nvPr/>
          </p:nvSpPr>
          <p:spPr>
            <a:xfrm>
              <a:off x="5465044" y="3060359"/>
              <a:ext cx="43402" cy="15777"/>
            </a:xfrm>
            <a:custGeom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6" name="Google Shape;5956;p60"/>
            <p:cNvSpPr/>
            <p:nvPr/>
          </p:nvSpPr>
          <p:spPr>
            <a:xfrm>
              <a:off x="5448823" y="3022564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7" name="Google Shape;5957;p60"/>
            <p:cNvSpPr/>
            <p:nvPr/>
          </p:nvSpPr>
          <p:spPr>
            <a:xfrm>
              <a:off x="5514084" y="3022564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8" name="Google Shape;5958;p60"/>
            <p:cNvSpPr/>
            <p:nvPr/>
          </p:nvSpPr>
          <p:spPr>
            <a:xfrm>
              <a:off x="5355653" y="2881493"/>
              <a:ext cx="262184" cy="346643"/>
            </a:xfrm>
            <a:custGeom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59" name="Google Shape;5959;p60"/>
            <p:cNvSpPr/>
            <p:nvPr/>
          </p:nvSpPr>
          <p:spPr>
            <a:xfrm>
              <a:off x="5529924" y="3201335"/>
              <a:ext cx="10581" cy="26421"/>
            </a:xfrm>
            <a:custGeom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5961" name="Google Shape;5961;p60"/>
            <p:cNvSpPr/>
            <p:nvPr/>
          </p:nvSpPr>
          <p:spPr>
            <a:xfrm>
              <a:off x="8055961" y="2881842"/>
              <a:ext cx="260283" cy="345914"/>
            </a:xfrm>
            <a:custGeom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2" name="Google Shape;5962;p60"/>
            <p:cNvSpPr/>
            <p:nvPr/>
          </p:nvSpPr>
          <p:spPr>
            <a:xfrm>
              <a:off x="8164591" y="3033589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3" name="Google Shape;5963;p60"/>
            <p:cNvSpPr/>
            <p:nvPr/>
          </p:nvSpPr>
          <p:spPr>
            <a:xfrm>
              <a:off x="8213632" y="2995383"/>
              <a:ext cx="10581" cy="15492"/>
            </a:xfrm>
            <a:custGeom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4" name="Google Shape;5964;p60"/>
            <p:cNvSpPr/>
            <p:nvPr/>
          </p:nvSpPr>
          <p:spPr>
            <a:xfrm>
              <a:off x="8088401" y="3165758"/>
              <a:ext cx="21511" cy="61998"/>
            </a:xfrm>
            <a:custGeom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65" name="Google Shape;5965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5966" name="Google Shape;5966;p60"/>
            <p:cNvSpPr/>
            <p:nvPr/>
          </p:nvSpPr>
          <p:spPr>
            <a:xfrm>
              <a:off x="5812066" y="2416019"/>
              <a:ext cx="264813" cy="353454"/>
            </a:xfrm>
            <a:custGeom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7" name="Google Shape;5967;p60"/>
            <p:cNvSpPr/>
            <p:nvPr/>
          </p:nvSpPr>
          <p:spPr>
            <a:xfrm>
              <a:off x="5923707" y="2588136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8" name="Google Shape;5968;p60"/>
            <p:cNvSpPr/>
            <p:nvPr/>
          </p:nvSpPr>
          <p:spPr>
            <a:xfrm>
              <a:off x="5983677" y="2742291"/>
              <a:ext cx="10201" cy="26833"/>
            </a:xfrm>
            <a:custGeom>
              <a:rect l="l" t="t" r="r" b="b"/>
              <a:pathLst>
                <a:path w="322" h="845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69" name="Google Shape;5969;p60"/>
            <p:cNvSpPr/>
            <p:nvPr/>
          </p:nvSpPr>
          <p:spPr>
            <a:xfrm>
              <a:off x="5906726" y="2543531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0" name="Google Shape;5970;p60"/>
            <p:cNvSpPr/>
            <p:nvPr/>
          </p:nvSpPr>
          <p:spPr>
            <a:xfrm>
              <a:off x="5972747" y="2543531"/>
              <a:ext cx="10581" cy="16252"/>
            </a:xfrm>
            <a:custGeom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1" name="Google Shape;5971;p60"/>
            <p:cNvSpPr/>
            <p:nvPr/>
          </p:nvSpPr>
          <p:spPr>
            <a:xfrm>
              <a:off x="5901055" y="2526931"/>
              <a:ext cx="16252" cy="10581"/>
            </a:xfrm>
            <a:custGeom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2" name="Google Shape;5972;p60"/>
            <p:cNvSpPr/>
            <p:nvPr/>
          </p:nvSpPr>
          <p:spPr>
            <a:xfrm>
              <a:off x="5972367" y="2526899"/>
              <a:ext cx="16220" cy="10613"/>
            </a:xfrm>
            <a:custGeom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73" name="Google Shape;5973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5974" name="Google Shape;5974;p60"/>
            <p:cNvSpPr/>
            <p:nvPr/>
          </p:nvSpPr>
          <p:spPr>
            <a:xfrm>
              <a:off x="7707069" y="1628454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5" name="Google Shape;5975;p60"/>
            <p:cNvSpPr/>
            <p:nvPr/>
          </p:nvSpPr>
          <p:spPr>
            <a:xfrm>
              <a:off x="7773439" y="1628454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6" name="Google Shape;5976;p60"/>
            <p:cNvSpPr/>
            <p:nvPr/>
          </p:nvSpPr>
          <p:spPr>
            <a:xfrm>
              <a:off x="7613518" y="1501354"/>
              <a:ext cx="264433" cy="353074"/>
            </a:xfrm>
            <a:custGeom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7" name="Google Shape;5977;p60"/>
            <p:cNvSpPr/>
            <p:nvPr/>
          </p:nvSpPr>
          <p:spPr>
            <a:xfrm>
              <a:off x="7701778" y="1611474"/>
              <a:ext cx="21162" cy="10613"/>
            </a:xfrm>
            <a:custGeom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8" name="Google Shape;5978;p60"/>
            <p:cNvSpPr/>
            <p:nvPr/>
          </p:nvSpPr>
          <p:spPr>
            <a:xfrm>
              <a:off x="7768148" y="1611474"/>
              <a:ext cx="21162" cy="10613"/>
            </a:xfrm>
            <a:custGeom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79" name="Google Shape;5979;p60"/>
            <p:cNvSpPr/>
            <p:nvPr/>
          </p:nvSpPr>
          <p:spPr>
            <a:xfrm>
              <a:off x="7715337" y="1659025"/>
              <a:ext cx="60382" cy="32820"/>
            </a:xfrm>
            <a:custGeom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80" name="Google Shape;5980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5981" name="Google Shape;5981;p60"/>
            <p:cNvSpPr/>
            <p:nvPr/>
          </p:nvSpPr>
          <p:spPr>
            <a:xfrm>
              <a:off x="8164972" y="3974675"/>
              <a:ext cx="43782" cy="15396"/>
            </a:xfrm>
            <a:custGeom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2" name="Google Shape;5982;p60"/>
            <p:cNvSpPr/>
            <p:nvPr/>
          </p:nvSpPr>
          <p:spPr>
            <a:xfrm>
              <a:off x="8148371" y="3930450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3" name="Google Shape;5983;p60"/>
            <p:cNvSpPr/>
            <p:nvPr/>
          </p:nvSpPr>
          <p:spPr>
            <a:xfrm>
              <a:off x="8214361" y="3930450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4" name="Google Shape;5984;p60"/>
            <p:cNvSpPr/>
            <p:nvPr/>
          </p:nvSpPr>
          <p:spPr>
            <a:xfrm>
              <a:off x="8054060" y="3787098"/>
              <a:ext cx="266334" cy="353834"/>
            </a:xfrm>
            <a:custGeom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85" name="Google Shape;5985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5986" name="Google Shape;5986;p60"/>
            <p:cNvSpPr/>
            <p:nvPr/>
          </p:nvSpPr>
          <p:spPr>
            <a:xfrm>
              <a:off x="8148371" y="2538621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7" name="Google Shape;5987;p60"/>
            <p:cNvSpPr/>
            <p:nvPr/>
          </p:nvSpPr>
          <p:spPr>
            <a:xfrm>
              <a:off x="8214361" y="2538621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8" name="Google Shape;5988;p60"/>
            <p:cNvSpPr/>
            <p:nvPr/>
          </p:nvSpPr>
          <p:spPr>
            <a:xfrm>
              <a:off x="8054820" y="2416399"/>
              <a:ext cx="264433" cy="353454"/>
            </a:xfrm>
            <a:custGeom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89" name="Google Shape;5989;p60"/>
            <p:cNvSpPr/>
            <p:nvPr/>
          </p:nvSpPr>
          <p:spPr>
            <a:xfrm>
              <a:off x="8164972" y="2582371"/>
              <a:ext cx="43782" cy="15492"/>
            </a:xfrm>
            <a:custGeom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0" name="Google Shape;5990;p60"/>
            <p:cNvSpPr/>
            <p:nvPr/>
          </p:nvSpPr>
          <p:spPr>
            <a:xfrm>
              <a:off x="8141592" y="2519137"/>
              <a:ext cx="18501" cy="13844"/>
            </a:xfrm>
            <a:custGeom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1" name="Google Shape;5991;p60"/>
            <p:cNvSpPr/>
            <p:nvPr/>
          </p:nvSpPr>
          <p:spPr>
            <a:xfrm>
              <a:off x="8211731" y="2518409"/>
              <a:ext cx="18881" cy="13812"/>
            </a:xfrm>
            <a:custGeom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92" name="Google Shape;5992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5993" name="Google Shape;5993;p60"/>
            <p:cNvSpPr/>
            <p:nvPr/>
          </p:nvSpPr>
          <p:spPr>
            <a:xfrm>
              <a:off x="7703267" y="3015753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4" name="Google Shape;5994;p60"/>
            <p:cNvSpPr/>
            <p:nvPr/>
          </p:nvSpPr>
          <p:spPr>
            <a:xfrm>
              <a:off x="7769288" y="3015753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5" name="Google Shape;5995;p60"/>
            <p:cNvSpPr/>
            <p:nvPr/>
          </p:nvSpPr>
          <p:spPr>
            <a:xfrm>
              <a:off x="7697628" y="2997664"/>
              <a:ext cx="21542" cy="11722"/>
            </a:xfrm>
            <a:custGeom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6" name="Google Shape;5996;p60"/>
            <p:cNvSpPr/>
            <p:nvPr/>
          </p:nvSpPr>
          <p:spPr>
            <a:xfrm>
              <a:off x="7763618" y="2997600"/>
              <a:ext cx="21542" cy="11785"/>
            </a:xfrm>
            <a:custGeom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7" name="Google Shape;5997;p60"/>
            <p:cNvSpPr/>
            <p:nvPr/>
          </p:nvSpPr>
          <p:spPr>
            <a:xfrm>
              <a:off x="7609368" y="2893912"/>
              <a:ext cx="264813" cy="353105"/>
            </a:xfrm>
            <a:custGeom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5998" name="Google Shape;5998;p60"/>
            <p:cNvSpPr/>
            <p:nvPr/>
          </p:nvSpPr>
          <p:spPr>
            <a:xfrm>
              <a:off x="7711219" y="3046324"/>
              <a:ext cx="60350" cy="32472"/>
            </a:xfrm>
            <a:custGeom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5999" name="Google Shape;5999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6000" name="Google Shape;6000;p60"/>
            <p:cNvSpPr/>
            <p:nvPr/>
          </p:nvSpPr>
          <p:spPr>
            <a:xfrm>
              <a:off x="7248754" y="3468397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1" name="Google Shape;6001;p60"/>
            <p:cNvSpPr/>
            <p:nvPr/>
          </p:nvSpPr>
          <p:spPr>
            <a:xfrm>
              <a:off x="7314775" y="3468397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2" name="Google Shape;6002;p60"/>
            <p:cNvSpPr/>
            <p:nvPr/>
          </p:nvSpPr>
          <p:spPr>
            <a:xfrm>
              <a:off x="7156344" y="3347696"/>
              <a:ext cx="264465" cy="353074"/>
            </a:xfrm>
            <a:custGeom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3" name="Google Shape;6003;p60"/>
            <p:cNvSpPr/>
            <p:nvPr/>
          </p:nvSpPr>
          <p:spPr>
            <a:xfrm>
              <a:off x="7212544" y="3678023"/>
              <a:ext cx="14763" cy="21226"/>
            </a:xfrm>
            <a:custGeom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4" name="Google Shape;6004;p60"/>
            <p:cNvSpPr/>
            <p:nvPr/>
          </p:nvSpPr>
          <p:spPr>
            <a:xfrm>
              <a:off x="7257055" y="3498936"/>
              <a:ext cx="60382" cy="32472"/>
            </a:xfrm>
            <a:custGeom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05" name="Google Shape;6005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6006" name="Google Shape;6006;p60"/>
            <p:cNvSpPr/>
            <p:nvPr/>
          </p:nvSpPr>
          <p:spPr>
            <a:xfrm>
              <a:off x="6797283" y="3468777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7" name="Google Shape;6007;p60"/>
            <p:cNvSpPr/>
            <p:nvPr/>
          </p:nvSpPr>
          <p:spPr>
            <a:xfrm>
              <a:off x="6863272" y="3468777"/>
              <a:ext cx="10613" cy="15872"/>
            </a:xfrm>
            <a:custGeom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8" name="Google Shape;6008;p60"/>
            <p:cNvSpPr/>
            <p:nvPr/>
          </p:nvSpPr>
          <p:spPr>
            <a:xfrm>
              <a:off x="6814231" y="3507712"/>
              <a:ext cx="43433" cy="15777"/>
            </a:xfrm>
            <a:custGeom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09" name="Google Shape;6009;p60"/>
            <p:cNvSpPr/>
            <p:nvPr/>
          </p:nvSpPr>
          <p:spPr>
            <a:xfrm>
              <a:off x="6902143" y="3489876"/>
              <a:ext cx="32" cy="412"/>
            </a:xfrm>
            <a:custGeom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0" name="Google Shape;6010;p60"/>
            <p:cNvSpPr/>
            <p:nvPr/>
          </p:nvSpPr>
          <p:spPr>
            <a:xfrm>
              <a:off x="6703732" y="3346936"/>
              <a:ext cx="264813" cy="352693"/>
            </a:xfrm>
            <a:custGeom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11" name="Google Shape;6011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6012" name="Google Shape;6012;p60"/>
            <p:cNvSpPr/>
            <p:nvPr/>
          </p:nvSpPr>
          <p:spPr>
            <a:xfrm>
              <a:off x="6252228" y="3346936"/>
              <a:ext cx="265193" cy="352693"/>
            </a:xfrm>
            <a:custGeom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3" name="Google Shape;6013;p60"/>
            <p:cNvSpPr/>
            <p:nvPr/>
          </p:nvSpPr>
          <p:spPr>
            <a:xfrm>
              <a:off x="6363140" y="3540532"/>
              <a:ext cx="43402" cy="15396"/>
            </a:xfrm>
            <a:custGeom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4" name="Google Shape;6014;p60"/>
            <p:cNvSpPr/>
            <p:nvPr/>
          </p:nvSpPr>
          <p:spPr>
            <a:xfrm>
              <a:off x="6406890" y="3468397"/>
              <a:ext cx="21511" cy="10201"/>
            </a:xfrm>
            <a:custGeom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15" name="Google Shape;6015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6016" name="Google Shape;6016;p60"/>
            <p:cNvSpPr/>
            <p:nvPr/>
          </p:nvSpPr>
          <p:spPr>
            <a:xfrm>
              <a:off x="5911256" y="3534862"/>
              <a:ext cx="43782" cy="15396"/>
            </a:xfrm>
            <a:custGeom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7" name="Google Shape;6017;p60"/>
            <p:cNvSpPr/>
            <p:nvPr/>
          </p:nvSpPr>
          <p:spPr>
            <a:xfrm>
              <a:off x="5894656" y="3490256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8" name="Google Shape;6018;p60"/>
            <p:cNvSpPr/>
            <p:nvPr/>
          </p:nvSpPr>
          <p:spPr>
            <a:xfrm>
              <a:off x="5961057" y="3490256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19" name="Google Shape;6019;p60"/>
            <p:cNvSpPr/>
            <p:nvPr/>
          </p:nvSpPr>
          <p:spPr>
            <a:xfrm>
              <a:off x="5801105" y="3347696"/>
              <a:ext cx="264813" cy="351933"/>
            </a:xfrm>
            <a:custGeom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20" name="Google Shape;6020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6021" name="Google Shape;6021;p60"/>
            <p:cNvSpPr/>
            <p:nvPr/>
          </p:nvSpPr>
          <p:spPr>
            <a:xfrm>
              <a:off x="5460133" y="3534862"/>
              <a:ext cx="44162" cy="15396"/>
            </a:xfrm>
            <a:custGeom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2" name="Google Shape;6022;p60"/>
            <p:cNvSpPr/>
            <p:nvPr/>
          </p:nvSpPr>
          <p:spPr>
            <a:xfrm>
              <a:off x="5443153" y="3495927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3" name="Google Shape;6023;p60"/>
            <p:cNvSpPr/>
            <p:nvPr/>
          </p:nvSpPr>
          <p:spPr>
            <a:xfrm>
              <a:off x="5509934" y="3495927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4" name="Google Shape;6024;p60"/>
            <p:cNvSpPr/>
            <p:nvPr/>
          </p:nvSpPr>
          <p:spPr>
            <a:xfrm>
              <a:off x="5438242" y="3479707"/>
              <a:ext cx="21162" cy="10201"/>
            </a:xfrm>
            <a:custGeom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5" name="Google Shape;6025;p60"/>
            <p:cNvSpPr/>
            <p:nvPr/>
          </p:nvSpPr>
          <p:spPr>
            <a:xfrm>
              <a:off x="5504644" y="3479707"/>
              <a:ext cx="21162" cy="10201"/>
            </a:xfrm>
            <a:custGeom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6" name="Google Shape;6026;p60"/>
            <p:cNvSpPr/>
            <p:nvPr/>
          </p:nvSpPr>
          <p:spPr>
            <a:xfrm>
              <a:off x="5349253" y="3346936"/>
              <a:ext cx="265922" cy="352693"/>
            </a:xfrm>
            <a:custGeom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27" name="Google Shape;6027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6028" name="Google Shape;6028;p60"/>
            <p:cNvSpPr/>
            <p:nvPr/>
          </p:nvSpPr>
          <p:spPr>
            <a:xfrm>
              <a:off x="5015061" y="3556752"/>
              <a:ext cx="43402" cy="15777"/>
            </a:xfrm>
            <a:custGeom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29" name="Google Shape;6029;p60"/>
            <p:cNvSpPr/>
            <p:nvPr/>
          </p:nvSpPr>
          <p:spPr>
            <a:xfrm>
              <a:off x="4907159" y="3346936"/>
              <a:ext cx="264845" cy="354214"/>
            </a:xfrm>
            <a:custGeom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30" name="Google Shape;6030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6031" name="Google Shape;6031;p60"/>
            <p:cNvSpPr/>
            <p:nvPr/>
          </p:nvSpPr>
          <p:spPr>
            <a:xfrm>
              <a:off x="6790852" y="4383442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2" name="Google Shape;6032;p60"/>
            <p:cNvSpPr/>
            <p:nvPr/>
          </p:nvSpPr>
          <p:spPr>
            <a:xfrm>
              <a:off x="6858742" y="4383442"/>
              <a:ext cx="10233" cy="15872"/>
            </a:xfrm>
            <a:custGeom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3" name="Google Shape;6033;p60"/>
            <p:cNvSpPr/>
            <p:nvPr/>
          </p:nvSpPr>
          <p:spPr>
            <a:xfrm>
              <a:off x="6695051" y="4259351"/>
              <a:ext cx="270104" cy="360233"/>
            </a:xfrm>
            <a:custGeom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4" name="Google Shape;6034;p60"/>
            <p:cNvSpPr/>
            <p:nvPr/>
          </p:nvSpPr>
          <p:spPr>
            <a:xfrm>
              <a:off x="6799152" y="4414362"/>
              <a:ext cx="61523" cy="33232"/>
            </a:xfrm>
            <a:custGeom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35" name="Google Shape;6035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6036" name="Google Shape;6036;p60"/>
            <p:cNvSpPr/>
            <p:nvPr/>
          </p:nvSpPr>
          <p:spPr>
            <a:xfrm>
              <a:off x="5453734" y="2525790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7" name="Google Shape;6037;p60"/>
            <p:cNvSpPr/>
            <p:nvPr/>
          </p:nvSpPr>
          <p:spPr>
            <a:xfrm>
              <a:off x="5521624" y="2525790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8" name="Google Shape;6038;p60"/>
            <p:cNvSpPr/>
            <p:nvPr/>
          </p:nvSpPr>
          <p:spPr>
            <a:xfrm>
              <a:off x="5356413" y="2413390"/>
              <a:ext cx="271212" cy="361374"/>
            </a:xfrm>
            <a:custGeom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39" name="Google Shape;6039;p60"/>
            <p:cNvSpPr/>
            <p:nvPr/>
          </p:nvSpPr>
          <p:spPr>
            <a:xfrm>
              <a:off x="5459373" y="2530701"/>
              <a:ext cx="66813" cy="72832"/>
            </a:xfrm>
            <a:custGeom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0" name="Google Shape;6040;p60"/>
            <p:cNvSpPr/>
            <p:nvPr/>
          </p:nvSpPr>
          <p:spPr>
            <a:xfrm>
              <a:off x="5446923" y="2502854"/>
              <a:ext cx="23792" cy="16188"/>
            </a:xfrm>
            <a:custGeom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41" name="Google Shape;6041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6042" name="Google Shape;6042;p60"/>
            <p:cNvSpPr/>
            <p:nvPr/>
          </p:nvSpPr>
          <p:spPr>
            <a:xfrm>
              <a:off x="6798011" y="3907070"/>
              <a:ext cx="10233" cy="16252"/>
            </a:xfrm>
            <a:custGeom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3" name="Google Shape;6043;p60"/>
            <p:cNvSpPr/>
            <p:nvPr/>
          </p:nvSpPr>
          <p:spPr>
            <a:xfrm>
              <a:off x="6865933" y="3907070"/>
              <a:ext cx="10201" cy="16252"/>
            </a:xfrm>
            <a:custGeom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4" name="Google Shape;6044;p60"/>
            <p:cNvSpPr/>
            <p:nvPr/>
          </p:nvSpPr>
          <p:spPr>
            <a:xfrm>
              <a:off x="6814231" y="3946765"/>
              <a:ext cx="45302" cy="16157"/>
            </a:xfrm>
            <a:custGeom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5" name="Google Shape;6045;p60"/>
            <p:cNvSpPr/>
            <p:nvPr/>
          </p:nvSpPr>
          <p:spPr>
            <a:xfrm>
              <a:off x="6702211" y="3782599"/>
              <a:ext cx="270104" cy="361754"/>
            </a:xfrm>
            <a:custGeom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6" name="Google Shape;6046;p60"/>
            <p:cNvSpPr/>
            <p:nvPr/>
          </p:nvSpPr>
          <p:spPr>
            <a:xfrm>
              <a:off x="6785941" y="3884229"/>
              <a:ext cx="29082" cy="16442"/>
            </a:xfrm>
            <a:custGeom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47" name="Google Shape;6047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6048" name="Google Shape;6048;p60"/>
            <p:cNvSpPr/>
            <p:nvPr/>
          </p:nvSpPr>
          <p:spPr>
            <a:xfrm>
              <a:off x="6351799" y="2554080"/>
              <a:ext cx="10613" cy="15872"/>
            </a:xfrm>
            <a:custGeom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49" name="Google Shape;6049;p60"/>
            <p:cNvSpPr/>
            <p:nvPr/>
          </p:nvSpPr>
          <p:spPr>
            <a:xfrm>
              <a:off x="6419720" y="2554080"/>
              <a:ext cx="10581" cy="1587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0" name="Google Shape;6050;p60"/>
            <p:cNvSpPr/>
            <p:nvPr/>
          </p:nvSpPr>
          <p:spPr>
            <a:xfrm>
              <a:off x="6368399" y="2593775"/>
              <a:ext cx="45302" cy="15777"/>
            </a:xfrm>
            <a:custGeom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1" name="Google Shape;6051;p60"/>
            <p:cNvSpPr/>
            <p:nvPr/>
          </p:nvSpPr>
          <p:spPr>
            <a:xfrm>
              <a:off x="6255238" y="2412249"/>
              <a:ext cx="271244" cy="360994"/>
            </a:xfrm>
            <a:custGeom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2" name="Google Shape;6052;p60"/>
            <p:cNvSpPr/>
            <p:nvPr/>
          </p:nvSpPr>
          <p:spPr>
            <a:xfrm>
              <a:off x="6345779" y="2535167"/>
              <a:ext cx="22651" cy="12545"/>
            </a:xfrm>
            <a:custGeom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3" name="Google Shape;6053;p60"/>
            <p:cNvSpPr/>
            <p:nvPr/>
          </p:nvSpPr>
          <p:spPr>
            <a:xfrm>
              <a:off x="6413670" y="2535167"/>
              <a:ext cx="22651" cy="12545"/>
            </a:xfrm>
            <a:custGeom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54" name="Google Shape;6054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6055" name="Google Shape;6055;p60"/>
            <p:cNvSpPr/>
            <p:nvPr/>
          </p:nvSpPr>
          <p:spPr>
            <a:xfrm>
              <a:off x="6345399" y="2995003"/>
              <a:ext cx="10201" cy="15872"/>
            </a:xfrm>
            <a:custGeom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6" name="Google Shape;6056;p60"/>
            <p:cNvSpPr/>
            <p:nvPr/>
          </p:nvSpPr>
          <p:spPr>
            <a:xfrm>
              <a:off x="6412529" y="2995003"/>
              <a:ext cx="10993" cy="15872"/>
            </a:xfrm>
            <a:custGeom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7" name="Google Shape;6057;p60"/>
            <p:cNvSpPr/>
            <p:nvPr/>
          </p:nvSpPr>
          <p:spPr>
            <a:xfrm>
              <a:off x="6248458" y="2869772"/>
              <a:ext cx="270864" cy="360645"/>
            </a:xfrm>
            <a:custGeom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8" name="Google Shape;6058;p60"/>
            <p:cNvSpPr/>
            <p:nvPr/>
          </p:nvSpPr>
          <p:spPr>
            <a:xfrm>
              <a:off x="6339728" y="2977294"/>
              <a:ext cx="21542" cy="10581"/>
            </a:xfrm>
            <a:custGeom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59" name="Google Shape;6059;p60"/>
            <p:cNvSpPr/>
            <p:nvPr/>
          </p:nvSpPr>
          <p:spPr>
            <a:xfrm>
              <a:off x="6353319" y="3025194"/>
              <a:ext cx="61903" cy="32852"/>
            </a:xfrm>
            <a:custGeom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6061" name="Google Shape;6061;p60"/>
            <p:cNvSpPr/>
            <p:nvPr/>
          </p:nvSpPr>
          <p:spPr>
            <a:xfrm>
              <a:off x="8164211" y="4425418"/>
              <a:ext cx="44542" cy="16157"/>
            </a:xfrm>
            <a:custGeom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2" name="Google Shape;6062;p60"/>
            <p:cNvSpPr/>
            <p:nvPr/>
          </p:nvSpPr>
          <p:spPr>
            <a:xfrm>
              <a:off x="8141940" y="4575423"/>
              <a:ext cx="10613" cy="43813"/>
            </a:xfrm>
            <a:custGeom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3" name="Google Shape;6063;p60"/>
            <p:cNvSpPr/>
            <p:nvPr/>
          </p:nvSpPr>
          <p:spPr>
            <a:xfrm>
              <a:off x="8125720" y="4375522"/>
              <a:ext cx="121873" cy="42293"/>
            </a:xfrm>
            <a:custGeom>
              <a:rect l="l" t="t" r="r" b="b"/>
              <a:pathLst>
                <a:path w="3846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4" name="Google Shape;6064;p60"/>
            <p:cNvSpPr/>
            <p:nvPr/>
          </p:nvSpPr>
          <p:spPr>
            <a:xfrm>
              <a:off x="8047661" y="4257451"/>
              <a:ext cx="277263" cy="362514"/>
            </a:xfrm>
            <a:custGeom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6066" name="Google Shape;6066;p60"/>
            <p:cNvSpPr/>
            <p:nvPr/>
          </p:nvSpPr>
          <p:spPr>
            <a:xfrm>
              <a:off x="8146471" y="3456327"/>
              <a:ext cx="10613" cy="16252"/>
            </a:xfrm>
            <a:custGeom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7" name="Google Shape;6067;p60"/>
            <p:cNvSpPr/>
            <p:nvPr/>
          </p:nvSpPr>
          <p:spPr>
            <a:xfrm>
              <a:off x="8215501" y="3456327"/>
              <a:ext cx="10961" cy="16252"/>
            </a:xfrm>
            <a:custGeom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8" name="Google Shape;6068;p60"/>
            <p:cNvSpPr/>
            <p:nvPr/>
          </p:nvSpPr>
          <p:spPr>
            <a:xfrm>
              <a:off x="8048421" y="3334486"/>
              <a:ext cx="276503" cy="369674"/>
            </a:xfrm>
            <a:custGeom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69" name="Google Shape;6069;p60"/>
            <p:cNvSpPr/>
            <p:nvPr/>
          </p:nvSpPr>
          <p:spPr>
            <a:xfrm>
              <a:off x="8154771" y="3491016"/>
              <a:ext cx="63392" cy="33993"/>
            </a:xfrm>
            <a:custGeom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0" name="Google Shape;6070;p60"/>
            <p:cNvSpPr/>
            <p:nvPr/>
          </p:nvSpPr>
          <p:spPr>
            <a:xfrm>
              <a:off x="8139691" y="3435988"/>
              <a:ext cx="23792" cy="13939"/>
            </a:xfrm>
            <a:custGeom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1" name="Google Shape;6071;p60"/>
            <p:cNvSpPr/>
            <p:nvPr/>
          </p:nvSpPr>
          <p:spPr>
            <a:xfrm>
              <a:off x="8209102" y="3435418"/>
              <a:ext cx="23412" cy="13401"/>
            </a:xfrm>
            <a:custGeom>
              <a:rect l="l" t="t" r="r" b="b"/>
              <a:pathLst>
                <a:path w="739" h="422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72" name="Google Shape;6072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6073" name="Google Shape;6073;p60"/>
            <p:cNvSpPr/>
            <p:nvPr/>
          </p:nvSpPr>
          <p:spPr>
            <a:xfrm>
              <a:off x="7682549" y="3453666"/>
              <a:ext cx="11341" cy="17392"/>
            </a:xfrm>
            <a:custGeom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4" name="Google Shape;6074;p60"/>
            <p:cNvSpPr/>
            <p:nvPr/>
          </p:nvSpPr>
          <p:spPr>
            <a:xfrm>
              <a:off x="7753068" y="3453666"/>
              <a:ext cx="11341" cy="17392"/>
            </a:xfrm>
            <a:custGeom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5" name="Google Shape;6075;p60"/>
            <p:cNvSpPr/>
            <p:nvPr/>
          </p:nvSpPr>
          <p:spPr>
            <a:xfrm>
              <a:off x="7699149" y="3494691"/>
              <a:ext cx="47932" cy="17487"/>
            </a:xfrm>
            <a:custGeom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6" name="Google Shape;6076;p60"/>
            <p:cNvSpPr/>
            <p:nvPr/>
          </p:nvSpPr>
          <p:spPr>
            <a:xfrm>
              <a:off x="7575787" y="3329955"/>
              <a:ext cx="295384" cy="376834"/>
            </a:xfrm>
            <a:custGeom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7" name="Google Shape;6077;p60"/>
            <p:cNvSpPr/>
            <p:nvPr/>
          </p:nvSpPr>
          <p:spPr>
            <a:xfrm>
              <a:off x="7676118" y="3435576"/>
              <a:ext cx="23412" cy="11341"/>
            </a:xfrm>
            <a:custGeom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78" name="Google Shape;6078;p60"/>
            <p:cNvSpPr/>
            <p:nvPr/>
          </p:nvSpPr>
          <p:spPr>
            <a:xfrm>
              <a:off x="7747049" y="3435576"/>
              <a:ext cx="23031" cy="11341"/>
            </a:xfrm>
            <a:custGeom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6082"/>
        <p:cNvGrpSpPr/>
        <p:nvPr/>
      </p:nvGrpSpPr>
      <p:grpSpPr>
        <a:xfrm>
          <a:off x="0" y="0"/>
          <a:ext cx="0" cy="0"/>
        </a:xfrm>
      </p:grpSpPr>
      <p:sp>
        <p:nvSpPr>
          <p:cNvPr id="6083" name="Google Shape;6083;p61"/>
          <p:cNvSpPr txBox="1">
            <a:spLocks noGrp="1"/>
          </p:cNvSpPr>
          <p:nvPr>
            <p:ph type="title" idx="4294967295"/>
          </p:nvPr>
        </p:nvSpPr>
        <p:spPr>
          <a:xfrm>
            <a:off x="299492" y="391557"/>
            <a:ext cx="458246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Иконки творческого </a:t>
            </a:r>
            <a:b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</a:b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процесса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sp>
        <p:nvSpPr>
          <p:cNvPr id="6084" name="Google Shape;6084;p61"/>
          <p:cNvSpPr txBox="1">
            <a:spLocks noGrp="1"/>
          </p:cNvSpPr>
          <p:nvPr>
            <p:ph type="title" idx="4294967295"/>
          </p:nvPr>
        </p:nvSpPr>
        <p:spPr>
          <a:xfrm>
            <a:off x="4524484" y="430470"/>
            <a:ext cx="4133604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Иконы исполнительского искусства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6085" name="Google Shape;6085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6086" name="Google Shape;6086;p61"/>
            <p:cNvSpPr/>
            <p:nvPr/>
          </p:nvSpPr>
          <p:spPr>
            <a:xfrm>
              <a:off x="3973512" y="3208508"/>
              <a:ext cx="351795" cy="10623"/>
            </a:xfrm>
            <a:custGeom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87" name="Google Shape;6087;p61"/>
            <p:cNvSpPr/>
            <p:nvPr/>
          </p:nvSpPr>
          <p:spPr>
            <a:xfrm>
              <a:off x="4116253" y="3052091"/>
              <a:ext cx="142804" cy="140546"/>
            </a:xfrm>
            <a:custGeom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88" name="Google Shape;6088;p61"/>
            <p:cNvSpPr/>
            <p:nvPr/>
          </p:nvSpPr>
          <p:spPr>
            <a:xfrm>
              <a:off x="3995839" y="2992647"/>
              <a:ext cx="54927" cy="37148"/>
            </a:xfrm>
            <a:custGeom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89" name="Google Shape;6089;p61"/>
            <p:cNvSpPr/>
            <p:nvPr/>
          </p:nvSpPr>
          <p:spPr>
            <a:xfrm>
              <a:off x="4249548" y="2992647"/>
              <a:ext cx="54959" cy="37148"/>
            </a:xfrm>
            <a:custGeom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0" name="Google Shape;6090;p61"/>
            <p:cNvSpPr/>
            <p:nvPr/>
          </p:nvSpPr>
          <p:spPr>
            <a:xfrm>
              <a:off x="3972749" y="2894211"/>
              <a:ext cx="355230" cy="356725"/>
            </a:xfrm>
            <a:custGeom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091" name="Google Shape;6091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6092" name="Google Shape;6092;p61"/>
            <p:cNvSpPr/>
            <p:nvPr/>
          </p:nvSpPr>
          <p:spPr>
            <a:xfrm>
              <a:off x="3527797" y="2918796"/>
              <a:ext cx="355993" cy="307904"/>
            </a:xfrm>
            <a:custGeom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3" name="Google Shape;6093;p61"/>
            <p:cNvSpPr/>
            <p:nvPr/>
          </p:nvSpPr>
          <p:spPr>
            <a:xfrm>
              <a:off x="3552414" y="3088826"/>
              <a:ext cx="52669" cy="52224"/>
            </a:xfrm>
            <a:custGeom>
              <a:rect l="l" t="t" r="r" b="b"/>
              <a:pathLst>
                <a:path w="1655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4" name="Google Shape;6094;p61"/>
            <p:cNvSpPr/>
            <p:nvPr/>
          </p:nvSpPr>
          <p:spPr>
            <a:xfrm>
              <a:off x="3552414" y="3153199"/>
              <a:ext cx="52669" cy="52256"/>
            </a:xfrm>
            <a:custGeom>
              <a:rect l="l" t="t" r="r" b="b"/>
              <a:pathLst>
                <a:path w="1655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5" name="Google Shape;6095;p61"/>
            <p:cNvSpPr/>
            <p:nvPr/>
          </p:nvSpPr>
          <p:spPr>
            <a:xfrm>
              <a:off x="3616024" y="3153199"/>
              <a:ext cx="52287" cy="52256"/>
            </a:xfrm>
            <a:custGeom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6" name="Google Shape;6096;p61"/>
            <p:cNvSpPr/>
            <p:nvPr/>
          </p:nvSpPr>
          <p:spPr>
            <a:xfrm>
              <a:off x="3679252" y="3153199"/>
              <a:ext cx="57217" cy="52256"/>
            </a:xfrm>
            <a:custGeom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7" name="Google Shape;6097;p61"/>
            <p:cNvSpPr/>
            <p:nvPr/>
          </p:nvSpPr>
          <p:spPr>
            <a:xfrm>
              <a:off x="3742894" y="3153199"/>
              <a:ext cx="57185" cy="52256"/>
            </a:xfrm>
            <a:custGeom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8" name="Google Shape;6098;p61"/>
            <p:cNvSpPr/>
            <p:nvPr/>
          </p:nvSpPr>
          <p:spPr>
            <a:xfrm>
              <a:off x="3806122" y="3088826"/>
              <a:ext cx="57217" cy="52224"/>
            </a:xfrm>
            <a:custGeom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099" name="Google Shape;6099;p61"/>
            <p:cNvSpPr/>
            <p:nvPr/>
          </p:nvSpPr>
          <p:spPr>
            <a:xfrm>
              <a:off x="3806122" y="3153199"/>
              <a:ext cx="57217" cy="52256"/>
            </a:xfrm>
            <a:custGeom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00" name="Google Shape;6100;p61"/>
            <p:cNvSpPr/>
            <p:nvPr/>
          </p:nvSpPr>
          <p:spPr>
            <a:xfrm>
              <a:off x="3549742" y="2940392"/>
              <a:ext cx="107215" cy="72420"/>
            </a:xfrm>
            <a:custGeom>
              <a:rect l="l" t="t" r="r" b="b"/>
              <a:pathLst>
                <a:path w="3370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01" name="Google Shape;6101;p61"/>
            <p:cNvSpPr/>
            <p:nvPr/>
          </p:nvSpPr>
          <p:spPr>
            <a:xfrm>
              <a:off x="3630050" y="2983551"/>
              <a:ext cx="93539" cy="73120"/>
            </a:xfrm>
            <a:custGeom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02" name="Google Shape;6102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6103" name="Google Shape;6103;p61"/>
            <p:cNvSpPr/>
            <p:nvPr/>
          </p:nvSpPr>
          <p:spPr>
            <a:xfrm>
              <a:off x="3082845" y="2920959"/>
              <a:ext cx="217769" cy="130432"/>
            </a:xfrm>
            <a:custGeom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04" name="Google Shape;6104;p61"/>
            <p:cNvSpPr/>
            <p:nvPr/>
          </p:nvSpPr>
          <p:spPr>
            <a:xfrm>
              <a:off x="3260444" y="2997577"/>
              <a:ext cx="178776" cy="225720"/>
            </a:xfrm>
            <a:custGeom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05" name="Google Shape;6105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6106" name="Google Shape;6106;p61"/>
            <p:cNvSpPr/>
            <p:nvPr/>
          </p:nvSpPr>
          <p:spPr>
            <a:xfrm>
              <a:off x="2748479" y="2894942"/>
              <a:ext cx="246171" cy="304119"/>
            </a:xfrm>
            <a:custGeom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07" name="Google Shape;6107;p61"/>
            <p:cNvSpPr/>
            <p:nvPr/>
          </p:nvSpPr>
          <p:spPr>
            <a:xfrm>
              <a:off x="2639038" y="2945703"/>
              <a:ext cx="246552" cy="304851"/>
            </a:xfrm>
            <a:custGeom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6109" name="Google Shape;6109;p61"/>
            <p:cNvSpPr/>
            <p:nvPr/>
          </p:nvSpPr>
          <p:spPr>
            <a:xfrm>
              <a:off x="2194468" y="2938865"/>
              <a:ext cx="355993" cy="267766"/>
            </a:xfrm>
            <a:custGeom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0" name="Google Shape;6110;p61"/>
            <p:cNvSpPr/>
            <p:nvPr/>
          </p:nvSpPr>
          <p:spPr>
            <a:xfrm>
              <a:off x="2217940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1" name="Google Shape;6111;p61"/>
            <p:cNvSpPr/>
            <p:nvPr/>
          </p:nvSpPr>
          <p:spPr>
            <a:xfrm>
              <a:off x="2270959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2" name="Google Shape;6112;p61"/>
            <p:cNvSpPr/>
            <p:nvPr/>
          </p:nvSpPr>
          <p:spPr>
            <a:xfrm>
              <a:off x="2323978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3" name="Google Shape;6113;p61"/>
            <p:cNvSpPr/>
            <p:nvPr/>
          </p:nvSpPr>
          <p:spPr>
            <a:xfrm>
              <a:off x="2376996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4" name="Google Shape;6114;p61"/>
            <p:cNvSpPr/>
            <p:nvPr/>
          </p:nvSpPr>
          <p:spPr>
            <a:xfrm>
              <a:off x="2429634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5" name="Google Shape;6115;p61"/>
            <p:cNvSpPr/>
            <p:nvPr/>
          </p:nvSpPr>
          <p:spPr>
            <a:xfrm>
              <a:off x="2482653" y="3005528"/>
              <a:ext cx="39025" cy="10623"/>
            </a:xfrm>
            <a:custGeom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6" name="Google Shape;6116;p61"/>
            <p:cNvSpPr/>
            <p:nvPr/>
          </p:nvSpPr>
          <p:spPr>
            <a:xfrm>
              <a:off x="2223251" y="2962369"/>
              <a:ext cx="259433" cy="10623"/>
            </a:xfrm>
            <a:custGeom>
              <a:rect l="l" t="t" r="r" b="b"/>
              <a:pathLst>
                <a:path w="8156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7" name="Google Shape;6117;p61"/>
            <p:cNvSpPr/>
            <p:nvPr/>
          </p:nvSpPr>
          <p:spPr>
            <a:xfrm>
              <a:off x="2502340" y="2954927"/>
              <a:ext cx="30692" cy="25635"/>
            </a:xfrm>
            <a:custGeom>
              <a:rect l="l" t="t" r="r" b="b"/>
              <a:pathLst>
                <a:path w="964" h="805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8" name="Google Shape;6118;p61"/>
            <p:cNvSpPr/>
            <p:nvPr/>
          </p:nvSpPr>
          <p:spPr>
            <a:xfrm>
              <a:off x="2217940" y="3032404"/>
              <a:ext cx="101140" cy="83361"/>
            </a:xfrm>
            <a:custGeom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19" name="Google Shape;6119;p61"/>
            <p:cNvSpPr/>
            <p:nvPr/>
          </p:nvSpPr>
          <p:spPr>
            <a:xfrm>
              <a:off x="2217558" y="3082401"/>
              <a:ext cx="133708" cy="96592"/>
            </a:xfrm>
            <a:custGeom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0" name="Google Shape;6120;p61"/>
            <p:cNvSpPr/>
            <p:nvPr/>
          </p:nvSpPr>
          <p:spPr>
            <a:xfrm>
              <a:off x="2329671" y="3032404"/>
              <a:ext cx="82566" cy="145444"/>
            </a:xfrm>
            <a:custGeom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1" name="Google Shape;6121;p61"/>
            <p:cNvSpPr/>
            <p:nvPr/>
          </p:nvSpPr>
          <p:spPr>
            <a:xfrm>
              <a:off x="2437585" y="3032404"/>
              <a:ext cx="84092" cy="10655"/>
            </a:xfrm>
            <a:custGeom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2" name="Google Shape;6122;p61"/>
            <p:cNvSpPr/>
            <p:nvPr/>
          </p:nvSpPr>
          <p:spPr>
            <a:xfrm>
              <a:off x="2427344" y="3055144"/>
              <a:ext cx="94334" cy="10623"/>
            </a:xfrm>
            <a:custGeom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3" name="Google Shape;6123;p61"/>
            <p:cNvSpPr/>
            <p:nvPr/>
          </p:nvSpPr>
          <p:spPr>
            <a:xfrm>
              <a:off x="2427344" y="3077853"/>
              <a:ext cx="94334" cy="10623"/>
            </a:xfrm>
            <a:custGeom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4" name="Google Shape;6124;p61"/>
            <p:cNvSpPr/>
            <p:nvPr/>
          </p:nvSpPr>
          <p:spPr>
            <a:xfrm>
              <a:off x="2427344" y="3100212"/>
              <a:ext cx="94334" cy="10623"/>
            </a:xfrm>
            <a:custGeom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5" name="Google Shape;6125;p61"/>
            <p:cNvSpPr/>
            <p:nvPr/>
          </p:nvSpPr>
          <p:spPr>
            <a:xfrm>
              <a:off x="2427344" y="3122921"/>
              <a:ext cx="94334" cy="10623"/>
            </a:xfrm>
            <a:custGeom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6" name="Google Shape;6126;p61"/>
            <p:cNvSpPr/>
            <p:nvPr/>
          </p:nvSpPr>
          <p:spPr>
            <a:xfrm>
              <a:off x="2427344" y="3145629"/>
              <a:ext cx="94334" cy="10655"/>
            </a:xfrm>
            <a:custGeom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7" name="Google Shape;6127;p61"/>
            <p:cNvSpPr/>
            <p:nvPr/>
          </p:nvSpPr>
          <p:spPr>
            <a:xfrm>
              <a:off x="2427344" y="3167988"/>
              <a:ext cx="68953" cy="10241"/>
            </a:xfrm>
            <a:custGeom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28" name="Google Shape;6128;p61"/>
            <p:cNvSpPr/>
            <p:nvPr/>
          </p:nvSpPr>
          <p:spPr>
            <a:xfrm>
              <a:off x="2323214" y="3050882"/>
              <a:ext cx="66695" cy="69780"/>
            </a:xfrm>
            <a:custGeom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6130" name="Google Shape;6130;p61"/>
            <p:cNvSpPr/>
            <p:nvPr/>
          </p:nvSpPr>
          <p:spPr>
            <a:xfrm>
              <a:off x="1899858" y="2895324"/>
              <a:ext cx="206033" cy="161728"/>
            </a:xfrm>
            <a:custGeom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1" name="Google Shape;6131;p61"/>
            <p:cNvSpPr/>
            <p:nvPr/>
          </p:nvSpPr>
          <p:spPr>
            <a:xfrm>
              <a:off x="1751424" y="2894561"/>
              <a:ext cx="135585" cy="161379"/>
            </a:xfrm>
            <a:custGeom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2" name="Google Shape;6132;p61"/>
            <p:cNvSpPr/>
            <p:nvPr/>
          </p:nvSpPr>
          <p:spPr>
            <a:xfrm>
              <a:off x="1931663" y="2921468"/>
              <a:ext cx="64787" cy="10241"/>
            </a:xfrm>
            <a:custGeom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3" name="Google Shape;6133;p61"/>
            <p:cNvSpPr/>
            <p:nvPr/>
          </p:nvSpPr>
          <p:spPr>
            <a:xfrm>
              <a:off x="2009681" y="2921468"/>
              <a:ext cx="65168" cy="10241"/>
            </a:xfrm>
            <a:custGeom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4" name="Google Shape;6134;p61"/>
            <p:cNvSpPr/>
            <p:nvPr/>
          </p:nvSpPr>
          <p:spPr>
            <a:xfrm>
              <a:off x="1931663" y="2954418"/>
              <a:ext cx="64787" cy="10623"/>
            </a:xfrm>
            <a:custGeom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5" name="Google Shape;6135;p61"/>
            <p:cNvSpPr/>
            <p:nvPr/>
          </p:nvSpPr>
          <p:spPr>
            <a:xfrm>
              <a:off x="2009681" y="2954418"/>
              <a:ext cx="65168" cy="10623"/>
            </a:xfrm>
            <a:custGeom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6" name="Google Shape;6136;p61"/>
            <p:cNvSpPr/>
            <p:nvPr/>
          </p:nvSpPr>
          <p:spPr>
            <a:xfrm>
              <a:off x="1931663" y="2987718"/>
              <a:ext cx="64787" cy="10273"/>
            </a:xfrm>
            <a:custGeom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7" name="Google Shape;6137;p61"/>
            <p:cNvSpPr/>
            <p:nvPr/>
          </p:nvSpPr>
          <p:spPr>
            <a:xfrm>
              <a:off x="2009681" y="2987718"/>
              <a:ext cx="65168" cy="10273"/>
            </a:xfrm>
            <a:custGeom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8" name="Google Shape;6138;p61"/>
            <p:cNvSpPr/>
            <p:nvPr/>
          </p:nvSpPr>
          <p:spPr>
            <a:xfrm>
              <a:off x="1931663" y="3020668"/>
              <a:ext cx="64787" cy="10655"/>
            </a:xfrm>
            <a:custGeom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39" name="Google Shape;6139;p61"/>
            <p:cNvSpPr/>
            <p:nvPr/>
          </p:nvSpPr>
          <p:spPr>
            <a:xfrm>
              <a:off x="2009681" y="3020668"/>
              <a:ext cx="65168" cy="10655"/>
            </a:xfrm>
            <a:custGeom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0" name="Google Shape;6140;p61"/>
            <p:cNvSpPr/>
            <p:nvPr/>
          </p:nvSpPr>
          <p:spPr>
            <a:xfrm>
              <a:off x="1749897" y="3069138"/>
              <a:ext cx="355993" cy="181034"/>
            </a:xfrm>
            <a:custGeom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41" name="Google Shape;6141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6142" name="Google Shape;6142;p61"/>
            <p:cNvSpPr/>
            <p:nvPr/>
          </p:nvSpPr>
          <p:spPr>
            <a:xfrm>
              <a:off x="1305709" y="2975600"/>
              <a:ext cx="281379" cy="275336"/>
            </a:xfrm>
            <a:custGeom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3" name="Google Shape;6143;p61"/>
            <p:cNvSpPr/>
            <p:nvPr/>
          </p:nvSpPr>
          <p:spPr>
            <a:xfrm>
              <a:off x="1305327" y="2894211"/>
              <a:ext cx="357520" cy="357488"/>
            </a:xfrm>
            <a:custGeom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4" name="Google Shape;6144;p61"/>
            <p:cNvSpPr/>
            <p:nvPr/>
          </p:nvSpPr>
          <p:spPr>
            <a:xfrm>
              <a:off x="1366679" y="3029191"/>
              <a:ext cx="57981" cy="70289"/>
            </a:xfrm>
            <a:custGeom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5" name="Google Shape;6145;p61"/>
            <p:cNvSpPr/>
            <p:nvPr/>
          </p:nvSpPr>
          <p:spPr>
            <a:xfrm>
              <a:off x="1428031" y="3091211"/>
              <a:ext cx="100377" cy="99518"/>
            </a:xfrm>
            <a:custGeom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6" name="Google Shape;6146;p61"/>
            <p:cNvSpPr/>
            <p:nvPr/>
          </p:nvSpPr>
          <p:spPr>
            <a:xfrm>
              <a:off x="1366297" y="3110040"/>
              <a:ext cx="66663" cy="80689"/>
            </a:xfrm>
            <a:custGeom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47" name="Google Shape;6147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6148" name="Google Shape;6148;p61"/>
            <p:cNvSpPr/>
            <p:nvPr/>
          </p:nvSpPr>
          <p:spPr>
            <a:xfrm>
              <a:off x="1056167" y="3155298"/>
              <a:ext cx="57472" cy="57662"/>
            </a:xfrm>
            <a:custGeom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49" name="Google Shape;6149;p61"/>
            <p:cNvSpPr/>
            <p:nvPr/>
          </p:nvSpPr>
          <p:spPr>
            <a:xfrm>
              <a:off x="868326" y="2975027"/>
              <a:ext cx="192802" cy="82025"/>
            </a:xfrm>
            <a:custGeom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0" name="Google Shape;6150;p61"/>
            <p:cNvSpPr/>
            <p:nvPr/>
          </p:nvSpPr>
          <p:spPr>
            <a:xfrm>
              <a:off x="853950" y="3067580"/>
              <a:ext cx="137875" cy="168598"/>
            </a:xfrm>
            <a:custGeom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1" name="Google Shape;6151;p61"/>
            <p:cNvSpPr/>
            <p:nvPr/>
          </p:nvSpPr>
          <p:spPr>
            <a:xfrm>
              <a:off x="937248" y="3014975"/>
              <a:ext cx="87877" cy="57217"/>
            </a:xfrm>
            <a:custGeom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2" name="Google Shape;6152;p61"/>
            <p:cNvSpPr/>
            <p:nvPr/>
          </p:nvSpPr>
          <p:spPr>
            <a:xfrm>
              <a:off x="978912" y="3095664"/>
              <a:ext cx="78399" cy="79290"/>
            </a:xfrm>
            <a:custGeom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3" name="Google Shape;6153;p61"/>
            <p:cNvSpPr/>
            <p:nvPr/>
          </p:nvSpPr>
          <p:spPr>
            <a:xfrm>
              <a:off x="891067" y="3070697"/>
              <a:ext cx="74615" cy="77477"/>
            </a:xfrm>
            <a:custGeom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4" name="Google Shape;6154;p61"/>
            <p:cNvSpPr/>
            <p:nvPr/>
          </p:nvSpPr>
          <p:spPr>
            <a:xfrm>
              <a:off x="999745" y="2894720"/>
              <a:ext cx="218310" cy="353290"/>
            </a:xfrm>
            <a:custGeom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55" name="Google Shape;6155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6156" name="Google Shape;6156;p61"/>
            <p:cNvSpPr/>
            <p:nvPr/>
          </p:nvSpPr>
          <p:spPr>
            <a:xfrm>
              <a:off x="1100089" y="4490790"/>
              <a:ext cx="24267" cy="17366"/>
            </a:xfrm>
            <a:custGeom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7" name="Google Shape;6157;p61"/>
            <p:cNvSpPr/>
            <p:nvPr/>
          </p:nvSpPr>
          <p:spPr>
            <a:xfrm>
              <a:off x="1100089" y="4476001"/>
              <a:ext cx="24267" cy="17397"/>
            </a:xfrm>
            <a:custGeom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58" name="Google Shape;6158;p61"/>
            <p:cNvSpPr/>
            <p:nvPr/>
          </p:nvSpPr>
          <p:spPr>
            <a:xfrm>
              <a:off x="862283" y="4274771"/>
              <a:ext cx="341204" cy="359301"/>
            </a:xfrm>
            <a:custGeom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59" name="Google Shape;6159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6160" name="Google Shape;6160;p61"/>
            <p:cNvSpPr/>
            <p:nvPr/>
          </p:nvSpPr>
          <p:spPr>
            <a:xfrm>
              <a:off x="1396957" y="4287365"/>
              <a:ext cx="301861" cy="332871"/>
            </a:xfrm>
            <a:custGeom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1" name="Google Shape;6161;p61"/>
            <p:cNvSpPr/>
            <p:nvPr/>
          </p:nvSpPr>
          <p:spPr>
            <a:xfrm>
              <a:off x="1689309" y="4378614"/>
              <a:ext cx="9510" cy="46976"/>
            </a:xfrm>
            <a:custGeom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2" name="Google Shape;6162;p61"/>
            <p:cNvSpPr/>
            <p:nvPr/>
          </p:nvSpPr>
          <p:spPr>
            <a:xfrm>
              <a:off x="1520424" y="4385420"/>
              <a:ext cx="33363" cy="32982"/>
            </a:xfrm>
            <a:custGeom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3" name="Google Shape;6163;p61"/>
            <p:cNvSpPr/>
            <p:nvPr/>
          </p:nvSpPr>
          <p:spPr>
            <a:xfrm>
              <a:off x="1563202" y="4398683"/>
              <a:ext cx="34508" cy="9510"/>
            </a:xfrm>
            <a:custGeom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4" name="Google Shape;6164;p61"/>
            <p:cNvSpPr/>
            <p:nvPr/>
          </p:nvSpPr>
          <p:spPr>
            <a:xfrm>
              <a:off x="1563965" y="4410037"/>
              <a:ext cx="92807" cy="9510"/>
            </a:xfrm>
            <a:custGeom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5" name="Google Shape;6165;p61"/>
            <p:cNvSpPr/>
            <p:nvPr/>
          </p:nvSpPr>
          <p:spPr>
            <a:xfrm>
              <a:off x="1563202" y="4385039"/>
              <a:ext cx="10273" cy="9510"/>
            </a:xfrm>
            <a:custGeom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6" name="Google Shape;6166;p61"/>
            <p:cNvSpPr/>
            <p:nvPr/>
          </p:nvSpPr>
          <p:spPr>
            <a:xfrm>
              <a:off x="1520424" y="4436944"/>
              <a:ext cx="33363" cy="33332"/>
            </a:xfrm>
            <a:custGeom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7" name="Google Shape;6167;p61"/>
            <p:cNvSpPr/>
            <p:nvPr/>
          </p:nvSpPr>
          <p:spPr>
            <a:xfrm>
              <a:off x="1563202" y="4450175"/>
              <a:ext cx="34508" cy="9510"/>
            </a:xfrm>
            <a:custGeom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8" name="Google Shape;6168;p61"/>
            <p:cNvSpPr/>
            <p:nvPr/>
          </p:nvSpPr>
          <p:spPr>
            <a:xfrm>
              <a:off x="1563965" y="4461530"/>
              <a:ext cx="92807" cy="9510"/>
            </a:xfrm>
            <a:custGeom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69" name="Google Shape;6169;p61"/>
            <p:cNvSpPr/>
            <p:nvPr/>
          </p:nvSpPr>
          <p:spPr>
            <a:xfrm>
              <a:off x="1563202" y="4436563"/>
              <a:ext cx="10273" cy="9478"/>
            </a:xfrm>
            <a:custGeom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0" name="Google Shape;6170;p61"/>
            <p:cNvSpPr/>
            <p:nvPr/>
          </p:nvSpPr>
          <p:spPr>
            <a:xfrm>
              <a:off x="1520424" y="4488437"/>
              <a:ext cx="33363" cy="33332"/>
            </a:xfrm>
            <a:custGeom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1" name="Google Shape;6171;p61"/>
            <p:cNvSpPr/>
            <p:nvPr/>
          </p:nvSpPr>
          <p:spPr>
            <a:xfrm>
              <a:off x="1563202" y="4501667"/>
              <a:ext cx="34508" cy="9510"/>
            </a:xfrm>
            <a:custGeom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2" name="Google Shape;6172;p61"/>
            <p:cNvSpPr/>
            <p:nvPr/>
          </p:nvSpPr>
          <p:spPr>
            <a:xfrm>
              <a:off x="1563202" y="4513785"/>
              <a:ext cx="93570" cy="9510"/>
            </a:xfrm>
            <a:custGeom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3" name="Google Shape;6173;p61"/>
            <p:cNvSpPr/>
            <p:nvPr/>
          </p:nvSpPr>
          <p:spPr>
            <a:xfrm>
              <a:off x="1563202" y="4488055"/>
              <a:ext cx="10273" cy="9478"/>
            </a:xfrm>
            <a:custGeom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4" name="Google Shape;6174;p61"/>
            <p:cNvSpPr/>
            <p:nvPr/>
          </p:nvSpPr>
          <p:spPr>
            <a:xfrm>
              <a:off x="1522682" y="4318025"/>
              <a:ext cx="141659" cy="37912"/>
            </a:xfrm>
            <a:custGeom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6176" name="Google Shape;6176;p61"/>
            <p:cNvSpPr/>
            <p:nvPr/>
          </p:nvSpPr>
          <p:spPr>
            <a:xfrm>
              <a:off x="1865381" y="4277506"/>
              <a:ext cx="396131" cy="355612"/>
            </a:xfrm>
            <a:custGeom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7" name="Google Shape;6177;p61"/>
            <p:cNvSpPr/>
            <p:nvPr/>
          </p:nvSpPr>
          <p:spPr>
            <a:xfrm>
              <a:off x="2057770" y="4294553"/>
              <a:ext cx="22741" cy="35622"/>
            </a:xfrm>
            <a:custGeom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8" name="Google Shape;6178;p61"/>
            <p:cNvSpPr/>
            <p:nvPr/>
          </p:nvSpPr>
          <p:spPr>
            <a:xfrm>
              <a:off x="2048292" y="4456250"/>
              <a:ext cx="30724" cy="64055"/>
            </a:xfrm>
            <a:custGeom>
              <a:rect l="l" t="t" r="r" b="b"/>
              <a:pathLst>
                <a:path w="964" h="2013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79" name="Google Shape;6179;p61"/>
            <p:cNvSpPr/>
            <p:nvPr/>
          </p:nvSpPr>
          <p:spPr>
            <a:xfrm>
              <a:off x="1898713" y="4487196"/>
              <a:ext cx="17461" cy="16030"/>
            </a:xfrm>
            <a:custGeom>
              <a:rect l="l" t="t" r="r" b="b"/>
              <a:pathLst>
                <a:path w="549" h="502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0" name="Google Shape;6180;p61"/>
            <p:cNvSpPr/>
            <p:nvPr/>
          </p:nvSpPr>
          <p:spPr>
            <a:xfrm>
              <a:off x="1887740" y="4502494"/>
              <a:ext cx="19337" cy="13231"/>
            </a:xfrm>
            <a:custGeom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1" name="Google Shape;6181;p61"/>
            <p:cNvSpPr/>
            <p:nvPr/>
          </p:nvSpPr>
          <p:spPr>
            <a:xfrm>
              <a:off x="1913852" y="4477019"/>
              <a:ext cx="13676" cy="17874"/>
            </a:xfrm>
            <a:custGeom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82" name="Google Shape;6182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6183" name="Google Shape;6183;p61"/>
            <p:cNvSpPr/>
            <p:nvPr/>
          </p:nvSpPr>
          <p:spPr>
            <a:xfrm>
              <a:off x="2411823" y="4303999"/>
              <a:ext cx="237838" cy="84124"/>
            </a:xfrm>
            <a:custGeom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4" name="Google Shape;6184;p61"/>
            <p:cNvSpPr/>
            <p:nvPr/>
          </p:nvSpPr>
          <p:spPr>
            <a:xfrm>
              <a:off x="2412205" y="4330525"/>
              <a:ext cx="334016" cy="273428"/>
            </a:xfrm>
            <a:custGeom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5" name="Google Shape;6185;p61"/>
            <p:cNvSpPr/>
            <p:nvPr/>
          </p:nvSpPr>
          <p:spPr>
            <a:xfrm>
              <a:off x="2543241" y="4476319"/>
              <a:ext cx="20101" cy="9478"/>
            </a:xfrm>
            <a:custGeom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6" name="Google Shape;6186;p61"/>
            <p:cNvSpPr/>
            <p:nvPr/>
          </p:nvSpPr>
          <p:spPr>
            <a:xfrm>
              <a:off x="2568590" y="4475937"/>
              <a:ext cx="129160" cy="9478"/>
            </a:xfrm>
            <a:custGeom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7" name="Google Shape;6187;p61"/>
            <p:cNvSpPr/>
            <p:nvPr/>
          </p:nvSpPr>
          <p:spPr>
            <a:xfrm>
              <a:off x="2543241" y="4491840"/>
              <a:ext cx="154890" cy="9510"/>
            </a:xfrm>
            <a:custGeom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8" name="Google Shape;6188;p61"/>
            <p:cNvSpPr/>
            <p:nvPr/>
          </p:nvSpPr>
          <p:spPr>
            <a:xfrm>
              <a:off x="2543241" y="4508506"/>
              <a:ext cx="154890" cy="9478"/>
            </a:xfrm>
            <a:custGeom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89" name="Google Shape;6189;p61"/>
            <p:cNvSpPr/>
            <p:nvPr/>
          </p:nvSpPr>
          <p:spPr>
            <a:xfrm>
              <a:off x="2635635" y="4436563"/>
              <a:ext cx="62497" cy="27289"/>
            </a:xfrm>
            <a:custGeom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190" name="Google Shape;6190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6191" name="Google Shape;6191;p61"/>
            <p:cNvSpPr/>
            <p:nvPr/>
          </p:nvSpPr>
          <p:spPr>
            <a:xfrm>
              <a:off x="2966979" y="4320570"/>
              <a:ext cx="202248" cy="184183"/>
            </a:xfrm>
            <a:custGeom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2" name="Google Shape;6192;p61"/>
            <p:cNvSpPr/>
            <p:nvPr/>
          </p:nvSpPr>
          <p:spPr>
            <a:xfrm>
              <a:off x="2903337" y="4279032"/>
              <a:ext cx="382519" cy="350682"/>
            </a:xfrm>
            <a:custGeom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3" name="Google Shape;6193;p61"/>
            <p:cNvSpPr/>
            <p:nvPr/>
          </p:nvSpPr>
          <p:spPr>
            <a:xfrm>
              <a:off x="2937814" y="4300215"/>
              <a:ext cx="11768" cy="11418"/>
            </a:xfrm>
            <a:custGeom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4" name="Google Shape;6194;p61"/>
            <p:cNvSpPr/>
            <p:nvPr/>
          </p:nvSpPr>
          <p:spPr>
            <a:xfrm>
              <a:off x="2952572" y="4300215"/>
              <a:ext cx="11386" cy="11418"/>
            </a:xfrm>
            <a:custGeom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5" name="Google Shape;6195;p61"/>
            <p:cNvSpPr/>
            <p:nvPr/>
          </p:nvSpPr>
          <p:spPr>
            <a:xfrm>
              <a:off x="2967361" y="4300215"/>
              <a:ext cx="11386" cy="11418"/>
            </a:xfrm>
            <a:custGeom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6" name="Google Shape;6196;p61"/>
            <p:cNvSpPr/>
            <p:nvPr/>
          </p:nvSpPr>
          <p:spPr>
            <a:xfrm>
              <a:off x="3016563" y="4424063"/>
              <a:ext cx="11418" cy="11386"/>
            </a:xfrm>
            <a:custGeom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7" name="Google Shape;6197;p61"/>
            <p:cNvSpPr/>
            <p:nvPr/>
          </p:nvSpPr>
          <p:spPr>
            <a:xfrm>
              <a:off x="3016563" y="4442606"/>
              <a:ext cx="11418" cy="11386"/>
            </a:xfrm>
            <a:custGeom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8" name="Google Shape;6198;p61"/>
            <p:cNvSpPr/>
            <p:nvPr/>
          </p:nvSpPr>
          <p:spPr>
            <a:xfrm>
              <a:off x="3032498" y="4424063"/>
              <a:ext cx="11768" cy="11386"/>
            </a:xfrm>
            <a:custGeom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199" name="Google Shape;6199;p61"/>
            <p:cNvSpPr/>
            <p:nvPr/>
          </p:nvSpPr>
          <p:spPr>
            <a:xfrm>
              <a:off x="3032498" y="4442606"/>
              <a:ext cx="11768" cy="11386"/>
            </a:xfrm>
            <a:custGeom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0" name="Google Shape;6200;p61"/>
            <p:cNvSpPr/>
            <p:nvPr/>
          </p:nvSpPr>
          <p:spPr>
            <a:xfrm>
              <a:off x="3016213" y="4357527"/>
              <a:ext cx="112494" cy="111636"/>
            </a:xfrm>
            <a:custGeom>
              <a:rect l="l" t="t" r="r" b="b"/>
              <a:pathLst>
                <a:path w="3537" h="3509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1" name="Google Shape;6201;p61"/>
            <p:cNvSpPr/>
            <p:nvPr/>
          </p:nvSpPr>
          <p:spPr>
            <a:xfrm>
              <a:off x="2937051" y="4499791"/>
              <a:ext cx="14439" cy="11386"/>
            </a:xfrm>
            <a:custGeom>
              <a:rect l="l" t="t" r="r" b="b"/>
              <a:pathLst>
                <a:path w="452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2" name="Google Shape;6202;p61"/>
            <p:cNvSpPr/>
            <p:nvPr/>
          </p:nvSpPr>
          <p:spPr>
            <a:xfrm>
              <a:off x="2953717" y="4499791"/>
              <a:ext cx="30310" cy="11386"/>
            </a:xfrm>
            <a:custGeom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3" name="Google Shape;6203;p61"/>
            <p:cNvSpPr/>
            <p:nvPr/>
          </p:nvSpPr>
          <p:spPr>
            <a:xfrm>
              <a:off x="2937051" y="4514930"/>
              <a:ext cx="46976" cy="11386"/>
            </a:xfrm>
            <a:custGeom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4" name="Google Shape;6204;p61"/>
            <p:cNvSpPr/>
            <p:nvPr/>
          </p:nvSpPr>
          <p:spPr>
            <a:xfrm>
              <a:off x="2937051" y="4529719"/>
              <a:ext cx="46976" cy="11386"/>
            </a:xfrm>
            <a:custGeom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5" name="Google Shape;6205;p61"/>
            <p:cNvSpPr/>
            <p:nvPr/>
          </p:nvSpPr>
          <p:spPr>
            <a:xfrm>
              <a:off x="3213881" y="4343787"/>
              <a:ext cx="11386" cy="126488"/>
            </a:xfrm>
            <a:custGeom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06" name="Google Shape;6206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6207" name="Google Shape;6207;p61"/>
            <p:cNvSpPr/>
            <p:nvPr/>
          </p:nvSpPr>
          <p:spPr>
            <a:xfrm>
              <a:off x="3819385" y="3493258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8" name="Google Shape;6208;p61"/>
            <p:cNvSpPr/>
            <p:nvPr/>
          </p:nvSpPr>
          <p:spPr>
            <a:xfrm>
              <a:off x="3819385" y="3493258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09" name="Google Shape;6209;p61"/>
            <p:cNvSpPr/>
            <p:nvPr/>
          </p:nvSpPr>
          <p:spPr>
            <a:xfrm>
              <a:off x="3532345" y="3362635"/>
              <a:ext cx="339328" cy="282142"/>
            </a:xfrm>
            <a:custGeom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10" name="Google Shape;6210;p61"/>
            <p:cNvSpPr/>
            <p:nvPr/>
          </p:nvSpPr>
          <p:spPr>
            <a:xfrm>
              <a:off x="3819385" y="3493258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11" name="Google Shape;6211;p61"/>
            <p:cNvSpPr/>
            <p:nvPr/>
          </p:nvSpPr>
          <p:spPr>
            <a:xfrm>
              <a:off x="3644044" y="3592490"/>
              <a:ext cx="112494" cy="106420"/>
            </a:xfrm>
            <a:custGeom>
              <a:rect l="l" t="t" r="r" b="b"/>
              <a:pathLst>
                <a:path w="3537" h="3345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12" name="Google Shape;6212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6213" name="Google Shape;6213;p61"/>
            <p:cNvSpPr/>
            <p:nvPr/>
          </p:nvSpPr>
          <p:spPr>
            <a:xfrm>
              <a:off x="2774209" y="2181525"/>
              <a:ext cx="115166" cy="147353"/>
            </a:xfrm>
            <a:custGeom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14" name="Google Shape;6214;p61"/>
            <p:cNvSpPr/>
            <p:nvPr/>
          </p:nvSpPr>
          <p:spPr>
            <a:xfrm>
              <a:off x="2774591" y="1954691"/>
              <a:ext cx="116311" cy="255649"/>
            </a:xfrm>
            <a:custGeom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6215" name="Google Shape;6215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6216" name="Google Shape;6216;p61"/>
            <p:cNvSpPr/>
            <p:nvPr/>
          </p:nvSpPr>
          <p:spPr>
            <a:xfrm>
              <a:off x="1901734" y="3808700"/>
              <a:ext cx="131832" cy="209054"/>
            </a:xfrm>
            <a:custGeom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17" name="Google Shape;6217;p61"/>
            <p:cNvSpPr/>
            <p:nvPr/>
          </p:nvSpPr>
          <p:spPr>
            <a:xfrm>
              <a:off x="1883955" y="3978730"/>
              <a:ext cx="162873" cy="181416"/>
            </a:xfrm>
            <a:custGeom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18" name="Google Shape;6218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6219" name="Google Shape;6219;p61"/>
            <p:cNvSpPr/>
            <p:nvPr/>
          </p:nvSpPr>
          <p:spPr>
            <a:xfrm>
              <a:off x="4123441" y="2104652"/>
              <a:ext cx="214366" cy="179158"/>
            </a:xfrm>
            <a:custGeom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0" name="Google Shape;6220;p61"/>
            <p:cNvSpPr/>
            <p:nvPr/>
          </p:nvSpPr>
          <p:spPr>
            <a:xfrm>
              <a:off x="3963652" y="1999759"/>
              <a:ext cx="374154" cy="283669"/>
            </a:xfrm>
            <a:custGeom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1" name="Google Shape;6221;p61"/>
            <p:cNvSpPr/>
            <p:nvPr/>
          </p:nvSpPr>
          <p:spPr>
            <a:xfrm>
              <a:off x="4069309" y="2061874"/>
              <a:ext cx="234435" cy="182911"/>
            </a:xfrm>
            <a:custGeom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22" name="Google Shape;6222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6223" name="Google Shape;6223;p61"/>
            <p:cNvSpPr/>
            <p:nvPr/>
          </p:nvSpPr>
          <p:spPr>
            <a:xfrm>
              <a:off x="1777536" y="2178503"/>
              <a:ext cx="376444" cy="90135"/>
            </a:xfrm>
            <a:custGeom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4" name="Google Shape;6224;p61"/>
            <p:cNvSpPr/>
            <p:nvPr/>
          </p:nvSpPr>
          <p:spPr>
            <a:xfrm>
              <a:off x="1859338" y="2014866"/>
              <a:ext cx="107565" cy="167072"/>
            </a:xfrm>
            <a:custGeom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5" name="Google Shape;6225;p61"/>
            <p:cNvSpPr/>
            <p:nvPr/>
          </p:nvSpPr>
          <p:spPr>
            <a:xfrm>
              <a:off x="1777536" y="2036335"/>
              <a:ext cx="71243" cy="169457"/>
            </a:xfrm>
            <a:custGeom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6" name="Google Shape;6226;p61"/>
            <p:cNvSpPr/>
            <p:nvPr/>
          </p:nvSpPr>
          <p:spPr>
            <a:xfrm>
              <a:off x="1817197" y="2078794"/>
              <a:ext cx="85714" cy="54291"/>
            </a:xfrm>
            <a:custGeom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27" name="Google Shape;6227;p61"/>
            <p:cNvSpPr/>
            <p:nvPr/>
          </p:nvSpPr>
          <p:spPr>
            <a:xfrm>
              <a:off x="1826007" y="2113716"/>
              <a:ext cx="88641" cy="56867"/>
            </a:xfrm>
            <a:custGeom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28" name="Google Shape;6228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6229" name="Google Shape;6229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0" name="Google Shape;6230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1" name="Google Shape;6231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2" name="Google Shape;6232;p61"/>
            <p:cNvSpPr/>
            <p:nvPr/>
          </p:nvSpPr>
          <p:spPr>
            <a:xfrm>
              <a:off x="1480286" y="2212566"/>
              <a:ext cx="413" cy="32"/>
            </a:xfrm>
            <a:custGeom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3" name="Google Shape;6233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4" name="Google Shape;6234;p61"/>
            <p:cNvSpPr/>
            <p:nvPr/>
          </p:nvSpPr>
          <p:spPr>
            <a:xfrm>
              <a:off x="1460599" y="2082993"/>
              <a:ext cx="223430" cy="142232"/>
            </a:xfrm>
            <a:custGeom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5" name="Google Shape;6235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6" name="Google Shape;6236;p61"/>
            <p:cNvSpPr/>
            <p:nvPr/>
          </p:nvSpPr>
          <p:spPr>
            <a:xfrm>
              <a:off x="1480668" y="221256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7" name="Google Shape;6237;p61"/>
            <p:cNvSpPr/>
            <p:nvPr/>
          </p:nvSpPr>
          <p:spPr>
            <a:xfrm>
              <a:off x="1397339" y="218343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8" name="Google Shape;6238;p61"/>
            <p:cNvSpPr/>
            <p:nvPr/>
          </p:nvSpPr>
          <p:spPr>
            <a:xfrm>
              <a:off x="1309875" y="2057326"/>
              <a:ext cx="132945" cy="169680"/>
            </a:xfrm>
            <a:custGeom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39" name="Google Shape;6239;p61"/>
            <p:cNvSpPr/>
            <p:nvPr/>
          </p:nvSpPr>
          <p:spPr>
            <a:xfrm>
              <a:off x="1460599" y="2057326"/>
              <a:ext cx="25380" cy="101140"/>
            </a:xfrm>
            <a:custGeom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240" name="Google Shape;6240;p61"/>
          <p:cNvSpPr/>
          <p:nvPr/>
        </p:nvSpPr>
        <p:spPr>
          <a:xfrm>
            <a:off x="862283" y="2076250"/>
            <a:ext cx="374536" cy="130305"/>
          </a:xfrm>
          <a:custGeom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241" name="Google Shape;6241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6242" name="Google Shape;6242;p61"/>
            <p:cNvSpPr/>
            <p:nvPr/>
          </p:nvSpPr>
          <p:spPr>
            <a:xfrm>
              <a:off x="2347450" y="1954564"/>
              <a:ext cx="89022" cy="261819"/>
            </a:xfrm>
            <a:custGeom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43" name="Google Shape;6243;p61"/>
            <p:cNvSpPr/>
            <p:nvPr/>
          </p:nvSpPr>
          <p:spPr>
            <a:xfrm>
              <a:off x="2362970" y="1994352"/>
              <a:ext cx="98118" cy="333380"/>
            </a:xfrm>
            <a:custGeom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44" name="Google Shape;6244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6245" name="Google Shape;6245;p61"/>
            <p:cNvSpPr/>
            <p:nvPr/>
          </p:nvSpPr>
          <p:spPr>
            <a:xfrm>
              <a:off x="939538" y="3809209"/>
              <a:ext cx="191625" cy="106706"/>
            </a:xfrm>
            <a:custGeom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46" name="Google Shape;6246;p61"/>
            <p:cNvSpPr/>
            <p:nvPr/>
          </p:nvSpPr>
          <p:spPr>
            <a:xfrm>
              <a:off x="939156" y="3898835"/>
              <a:ext cx="192007" cy="261692"/>
            </a:xfrm>
            <a:custGeom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6248" name="Google Shape;6248;p61"/>
            <p:cNvSpPr/>
            <p:nvPr/>
          </p:nvSpPr>
          <p:spPr>
            <a:xfrm>
              <a:off x="2306167" y="3809845"/>
              <a:ext cx="137875" cy="349155"/>
            </a:xfrm>
            <a:custGeom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49" name="Google Shape;6249;p61"/>
            <p:cNvSpPr/>
            <p:nvPr/>
          </p:nvSpPr>
          <p:spPr>
            <a:xfrm>
              <a:off x="2474701" y="3860256"/>
              <a:ext cx="22741" cy="17779"/>
            </a:xfrm>
            <a:custGeom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0" name="Google Shape;6250;p61"/>
            <p:cNvSpPr/>
            <p:nvPr/>
          </p:nvSpPr>
          <p:spPr>
            <a:xfrm>
              <a:off x="2409565" y="3840092"/>
              <a:ext cx="25031" cy="12945"/>
            </a:xfrm>
            <a:custGeom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1" name="Google Shape;6251;p61"/>
            <p:cNvSpPr/>
            <p:nvPr/>
          </p:nvSpPr>
          <p:spPr>
            <a:xfrm>
              <a:off x="2442865" y="3847916"/>
              <a:ext cx="24267" cy="14598"/>
            </a:xfrm>
            <a:custGeom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2" name="Google Shape;6252;p61"/>
            <p:cNvSpPr/>
            <p:nvPr/>
          </p:nvSpPr>
          <p:spPr>
            <a:xfrm>
              <a:off x="2409183" y="3824952"/>
              <a:ext cx="24267" cy="11800"/>
            </a:xfrm>
            <a:custGeom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3" name="Google Shape;6253;p61"/>
            <p:cNvSpPr/>
            <p:nvPr/>
          </p:nvSpPr>
          <p:spPr>
            <a:xfrm>
              <a:off x="2442865" y="3820023"/>
              <a:ext cx="24267" cy="12181"/>
            </a:xfrm>
            <a:custGeom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4" name="Google Shape;6254;p61"/>
            <p:cNvSpPr/>
            <p:nvPr/>
          </p:nvSpPr>
          <p:spPr>
            <a:xfrm>
              <a:off x="2476196" y="3811054"/>
              <a:ext cx="23886" cy="15871"/>
            </a:xfrm>
            <a:custGeom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255" name="Google Shape;6255;p61"/>
          <p:cNvSpPr/>
          <p:nvPr/>
        </p:nvSpPr>
        <p:spPr>
          <a:xfrm>
            <a:off x="3196834" y="1954214"/>
            <a:ext cx="118537" cy="373518"/>
          </a:xfrm>
          <a:custGeom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256" name="Google Shape;6256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6257" name="Google Shape;6257;p61"/>
            <p:cNvSpPr/>
            <p:nvPr/>
          </p:nvSpPr>
          <p:spPr>
            <a:xfrm>
              <a:off x="3531200" y="1999759"/>
              <a:ext cx="373772" cy="283669"/>
            </a:xfrm>
            <a:custGeom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8" name="Google Shape;6258;p61"/>
            <p:cNvSpPr/>
            <p:nvPr/>
          </p:nvSpPr>
          <p:spPr>
            <a:xfrm>
              <a:off x="3690638" y="2104652"/>
              <a:ext cx="214334" cy="179158"/>
            </a:xfrm>
            <a:custGeom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59" name="Google Shape;6259;p61"/>
            <p:cNvSpPr/>
            <p:nvPr/>
          </p:nvSpPr>
          <p:spPr>
            <a:xfrm>
              <a:off x="3631163" y="2148193"/>
              <a:ext cx="259433" cy="84856"/>
            </a:xfrm>
            <a:custGeom>
              <a:rect l="l" t="t" r="r" b="b"/>
              <a:pathLst>
                <a:path w="8156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0" name="Google Shape;6260;p61"/>
            <p:cNvSpPr/>
            <p:nvPr/>
          </p:nvSpPr>
          <p:spPr>
            <a:xfrm>
              <a:off x="3639496" y="2058089"/>
              <a:ext cx="206414" cy="73120"/>
            </a:xfrm>
            <a:custGeom>
              <a:rect l="l" t="t" r="r" b="b"/>
              <a:pathLst>
                <a:path w="6488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6262" name="Google Shape;6262;p61"/>
            <p:cNvSpPr/>
            <p:nvPr/>
          </p:nvSpPr>
          <p:spPr>
            <a:xfrm>
              <a:off x="1478760" y="4058242"/>
              <a:ext cx="413" cy="32"/>
            </a:xfrm>
            <a:custGeom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3" name="Google Shape;6263;p61"/>
            <p:cNvSpPr/>
            <p:nvPr/>
          </p:nvSpPr>
          <p:spPr>
            <a:xfrm>
              <a:off x="1323901" y="3807173"/>
              <a:ext cx="356343" cy="356757"/>
            </a:xfrm>
            <a:custGeom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4" name="Google Shape;6264;p61"/>
            <p:cNvSpPr/>
            <p:nvPr/>
          </p:nvSpPr>
          <p:spPr>
            <a:xfrm>
              <a:off x="1605630" y="4063935"/>
              <a:ext cx="46976" cy="76523"/>
            </a:xfrm>
            <a:custGeom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5" name="Google Shape;6265;p61"/>
            <p:cNvSpPr/>
            <p:nvPr/>
          </p:nvSpPr>
          <p:spPr>
            <a:xfrm>
              <a:off x="1582158" y="4065462"/>
              <a:ext cx="10623" cy="45449"/>
            </a:xfrm>
            <a:custGeom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6" name="Google Shape;6266;p61"/>
            <p:cNvSpPr/>
            <p:nvPr/>
          </p:nvSpPr>
          <p:spPr>
            <a:xfrm>
              <a:off x="1582158" y="4121884"/>
              <a:ext cx="10623" cy="17429"/>
            </a:xfrm>
            <a:custGeom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7" name="Google Shape;6267;p61"/>
            <p:cNvSpPr/>
            <p:nvPr/>
          </p:nvSpPr>
          <p:spPr>
            <a:xfrm>
              <a:off x="1497684" y="4121884"/>
              <a:ext cx="10273" cy="17429"/>
            </a:xfrm>
            <a:custGeom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8" name="Google Shape;6268;p61"/>
            <p:cNvSpPr/>
            <p:nvPr/>
          </p:nvSpPr>
          <p:spPr>
            <a:xfrm>
              <a:off x="1360604" y="4091574"/>
              <a:ext cx="43986" cy="43573"/>
            </a:xfrm>
            <a:custGeom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69" name="Google Shape;6269;p61"/>
            <p:cNvSpPr/>
            <p:nvPr/>
          </p:nvSpPr>
          <p:spPr>
            <a:xfrm>
              <a:off x="1344320" y="3832172"/>
              <a:ext cx="76523" cy="46626"/>
            </a:xfrm>
            <a:custGeom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0" name="Google Shape;6270;p61"/>
            <p:cNvSpPr/>
            <p:nvPr/>
          </p:nvSpPr>
          <p:spPr>
            <a:xfrm>
              <a:off x="1401887" y="3891648"/>
              <a:ext cx="17843" cy="10623"/>
            </a:xfrm>
            <a:custGeom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1" name="Google Shape;6271;p61"/>
            <p:cNvSpPr/>
            <p:nvPr/>
          </p:nvSpPr>
          <p:spPr>
            <a:xfrm>
              <a:off x="1345465" y="3891648"/>
              <a:ext cx="45863" cy="10623"/>
            </a:xfrm>
            <a:custGeom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2" name="Google Shape;6272;p61"/>
            <p:cNvSpPr/>
            <p:nvPr/>
          </p:nvSpPr>
          <p:spPr>
            <a:xfrm>
              <a:off x="1343588" y="3917378"/>
              <a:ext cx="77254" cy="46626"/>
            </a:xfrm>
            <a:custGeom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3" name="Google Shape;6273;p61"/>
            <p:cNvSpPr/>
            <p:nvPr/>
          </p:nvSpPr>
          <p:spPr>
            <a:xfrm>
              <a:off x="1401887" y="3976471"/>
              <a:ext cx="17843" cy="10241"/>
            </a:xfrm>
            <a:custGeom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4" name="Google Shape;6274;p61"/>
            <p:cNvSpPr/>
            <p:nvPr/>
          </p:nvSpPr>
          <p:spPr>
            <a:xfrm>
              <a:off x="1345465" y="3976471"/>
              <a:ext cx="45863" cy="10241"/>
            </a:xfrm>
            <a:custGeom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5" name="Google Shape;6275;p61"/>
            <p:cNvSpPr/>
            <p:nvPr/>
          </p:nvSpPr>
          <p:spPr>
            <a:xfrm>
              <a:off x="1343588" y="4001057"/>
              <a:ext cx="77636" cy="46626"/>
            </a:xfrm>
            <a:custGeom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6" name="Google Shape;6276;p61"/>
            <p:cNvSpPr/>
            <p:nvPr/>
          </p:nvSpPr>
          <p:spPr>
            <a:xfrm>
              <a:off x="1344702" y="4060150"/>
              <a:ext cx="46626" cy="10623"/>
            </a:xfrm>
            <a:custGeom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7" name="Google Shape;6277;p61"/>
            <p:cNvSpPr/>
            <p:nvPr/>
          </p:nvSpPr>
          <p:spPr>
            <a:xfrm>
              <a:off x="1401887" y="4060150"/>
              <a:ext cx="17843" cy="10623"/>
            </a:xfrm>
            <a:custGeom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8" name="Google Shape;6278;p61"/>
            <p:cNvSpPr/>
            <p:nvPr/>
          </p:nvSpPr>
          <p:spPr>
            <a:xfrm>
              <a:off x="1563584" y="3936365"/>
              <a:ext cx="67077" cy="80276"/>
            </a:xfrm>
            <a:custGeom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79" name="Google Shape;6279;p61"/>
            <p:cNvSpPr/>
            <p:nvPr/>
          </p:nvSpPr>
          <p:spPr>
            <a:xfrm>
              <a:off x="1569658" y="4013174"/>
              <a:ext cx="15553" cy="16698"/>
            </a:xfrm>
            <a:custGeom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0" name="Google Shape;6280;p61"/>
            <p:cNvSpPr/>
            <p:nvPr/>
          </p:nvSpPr>
          <p:spPr>
            <a:xfrm>
              <a:off x="1541256" y="3964417"/>
              <a:ext cx="29165" cy="40615"/>
            </a:xfrm>
            <a:custGeom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1" name="Google Shape;6281;p61"/>
            <p:cNvSpPr/>
            <p:nvPr/>
          </p:nvSpPr>
          <p:spPr>
            <a:xfrm>
              <a:off x="1496189" y="4055284"/>
              <a:ext cx="15171" cy="16634"/>
            </a:xfrm>
            <a:custGeom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2" name="Google Shape;6282;p61"/>
            <p:cNvSpPr/>
            <p:nvPr/>
          </p:nvSpPr>
          <p:spPr>
            <a:xfrm>
              <a:off x="1468169" y="3851859"/>
              <a:ext cx="78781" cy="69717"/>
            </a:xfrm>
            <a:custGeom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3" name="Google Shape;6283;p61"/>
            <p:cNvSpPr/>
            <p:nvPr/>
          </p:nvSpPr>
          <p:spPr>
            <a:xfrm>
              <a:off x="1503377" y="3929368"/>
              <a:ext cx="17843" cy="13740"/>
            </a:xfrm>
            <a:custGeom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4" name="Google Shape;6284;p61"/>
            <p:cNvSpPr/>
            <p:nvPr/>
          </p:nvSpPr>
          <p:spPr>
            <a:xfrm>
              <a:off x="1454524" y="3900966"/>
              <a:ext cx="42078" cy="27798"/>
            </a:xfrm>
            <a:custGeom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5" name="Google Shape;6285;p61"/>
            <p:cNvSpPr/>
            <p:nvPr/>
          </p:nvSpPr>
          <p:spPr>
            <a:xfrm>
              <a:off x="1460981" y="4002265"/>
              <a:ext cx="19083" cy="13740"/>
            </a:xfrm>
            <a:custGeom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61"/>
          <p:cNvSpPr/>
          <p:nvPr/>
        </p:nvSpPr>
        <p:spPr>
          <a:xfrm>
            <a:off x="3968964" y="3349945"/>
            <a:ext cx="359015" cy="358442"/>
          </a:xfrm>
          <a:custGeom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287" name="Google Shape;6287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6288" name="Google Shape;6288;p61"/>
            <p:cNvSpPr/>
            <p:nvPr/>
          </p:nvSpPr>
          <p:spPr>
            <a:xfrm>
              <a:off x="2032389" y="1667206"/>
              <a:ext cx="66313" cy="60684"/>
            </a:xfrm>
            <a:custGeom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89" name="Google Shape;6289;p61"/>
            <p:cNvSpPr/>
            <p:nvPr/>
          </p:nvSpPr>
          <p:spPr>
            <a:xfrm>
              <a:off x="1971419" y="1747609"/>
              <a:ext cx="12531" cy="11513"/>
            </a:xfrm>
            <a:custGeom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0" name="Google Shape;6290;p61"/>
            <p:cNvSpPr/>
            <p:nvPr/>
          </p:nvSpPr>
          <p:spPr>
            <a:xfrm>
              <a:off x="2032008" y="1776202"/>
              <a:ext cx="62910" cy="61702"/>
            </a:xfrm>
            <a:custGeom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1" name="Google Shape;6291;p61"/>
            <p:cNvSpPr/>
            <p:nvPr/>
          </p:nvSpPr>
          <p:spPr>
            <a:xfrm>
              <a:off x="1976349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2" name="Google Shape;6292;p61"/>
            <p:cNvSpPr/>
            <p:nvPr/>
          </p:nvSpPr>
          <p:spPr>
            <a:xfrm>
              <a:off x="2016487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3" name="Google Shape;6293;p61"/>
            <p:cNvSpPr/>
            <p:nvPr/>
          </p:nvSpPr>
          <p:spPr>
            <a:xfrm>
              <a:off x="1914615" y="172483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4" name="Google Shape;6294;p61"/>
            <p:cNvSpPr/>
            <p:nvPr/>
          </p:nvSpPr>
          <p:spPr>
            <a:xfrm>
              <a:off x="1976349" y="1730530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5" name="Google Shape;6295;p61"/>
            <p:cNvSpPr/>
            <p:nvPr/>
          </p:nvSpPr>
          <p:spPr>
            <a:xfrm>
              <a:off x="1976349" y="1730530"/>
              <a:ext cx="413" cy="32"/>
            </a:xfrm>
            <a:custGeom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6" name="Google Shape;6296;p61"/>
            <p:cNvSpPr/>
            <p:nvPr/>
          </p:nvSpPr>
          <p:spPr>
            <a:xfrm>
              <a:off x="1976349" y="1730530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7" name="Google Shape;6297;p61"/>
            <p:cNvSpPr/>
            <p:nvPr/>
          </p:nvSpPr>
          <p:spPr>
            <a:xfrm>
              <a:off x="1757085" y="1500675"/>
              <a:ext cx="371069" cy="359396"/>
            </a:xfrm>
            <a:custGeom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8" name="Google Shape;6298;p61"/>
            <p:cNvSpPr/>
            <p:nvPr/>
          </p:nvSpPr>
          <p:spPr>
            <a:xfrm>
              <a:off x="1976349" y="1775216"/>
              <a:ext cx="413" cy="32"/>
            </a:xfrm>
            <a:custGeom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299" name="Google Shape;6299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0" name="Google Shape;6300;p61"/>
            <p:cNvSpPr/>
            <p:nvPr/>
          </p:nvSpPr>
          <p:spPr>
            <a:xfrm>
              <a:off x="1914615" y="172483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1" name="Google Shape;6301;p61"/>
            <p:cNvSpPr/>
            <p:nvPr/>
          </p:nvSpPr>
          <p:spPr>
            <a:xfrm>
              <a:off x="2016868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2" name="Google Shape;6302;p61"/>
            <p:cNvSpPr/>
            <p:nvPr/>
          </p:nvSpPr>
          <p:spPr>
            <a:xfrm>
              <a:off x="1914615" y="172483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3" name="Google Shape;6303;p61"/>
            <p:cNvSpPr/>
            <p:nvPr/>
          </p:nvSpPr>
          <p:spPr>
            <a:xfrm>
              <a:off x="1914615" y="172483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4" name="Google Shape;6304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5" name="Google Shape;6305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6" name="Google Shape;6306;p61"/>
            <p:cNvSpPr/>
            <p:nvPr/>
          </p:nvSpPr>
          <p:spPr>
            <a:xfrm>
              <a:off x="1914615" y="172483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7" name="Google Shape;6307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8" name="Google Shape;6308;p61"/>
            <p:cNvSpPr/>
            <p:nvPr/>
          </p:nvSpPr>
          <p:spPr>
            <a:xfrm>
              <a:off x="2016487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09" name="Google Shape;6309;p61"/>
            <p:cNvSpPr/>
            <p:nvPr/>
          </p:nvSpPr>
          <p:spPr>
            <a:xfrm>
              <a:off x="2016487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0" name="Google Shape;6310;p61"/>
            <p:cNvSpPr/>
            <p:nvPr/>
          </p:nvSpPr>
          <p:spPr>
            <a:xfrm>
              <a:off x="2016868" y="177521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1" name="Google Shape;6311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2" name="Google Shape;6312;p61"/>
            <p:cNvSpPr/>
            <p:nvPr/>
          </p:nvSpPr>
          <p:spPr>
            <a:xfrm>
              <a:off x="1955898" y="176952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3" name="Google Shape;6313;p61"/>
            <p:cNvSpPr/>
            <p:nvPr/>
          </p:nvSpPr>
          <p:spPr>
            <a:xfrm>
              <a:off x="1812744" y="1556302"/>
              <a:ext cx="77668" cy="72929"/>
            </a:xfrm>
            <a:custGeom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4" name="Google Shape;6314;p61"/>
            <p:cNvSpPr/>
            <p:nvPr/>
          </p:nvSpPr>
          <p:spPr>
            <a:xfrm>
              <a:off x="1759375" y="1695671"/>
              <a:ext cx="99613" cy="158707"/>
            </a:xfrm>
            <a:custGeom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5" name="Google Shape;6315;p61"/>
            <p:cNvSpPr/>
            <p:nvPr/>
          </p:nvSpPr>
          <p:spPr>
            <a:xfrm>
              <a:off x="1794965" y="1747195"/>
              <a:ext cx="38261" cy="10623"/>
            </a:xfrm>
            <a:custGeom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6" name="Google Shape;6316;p61"/>
            <p:cNvSpPr/>
            <p:nvPr/>
          </p:nvSpPr>
          <p:spPr>
            <a:xfrm>
              <a:off x="1839269" y="1747195"/>
              <a:ext cx="37912" cy="10623"/>
            </a:xfrm>
            <a:custGeom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317" name="Google Shape;6317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6318" name="Google Shape;6318;p61"/>
            <p:cNvSpPr/>
            <p:nvPr/>
          </p:nvSpPr>
          <p:spPr>
            <a:xfrm>
              <a:off x="859262" y="3415718"/>
              <a:ext cx="132563" cy="205937"/>
            </a:xfrm>
            <a:custGeom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19" name="Google Shape;6319;p61"/>
            <p:cNvSpPr/>
            <p:nvPr/>
          </p:nvSpPr>
          <p:spPr>
            <a:xfrm>
              <a:off x="916415" y="3353920"/>
              <a:ext cx="178013" cy="62147"/>
            </a:xfrm>
            <a:custGeom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20" name="Google Shape;6320;p61"/>
            <p:cNvSpPr/>
            <p:nvPr/>
          </p:nvSpPr>
          <p:spPr>
            <a:xfrm>
              <a:off x="920582" y="3405858"/>
              <a:ext cx="245439" cy="243817"/>
            </a:xfrm>
            <a:custGeom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21" name="Google Shape;6321;p61"/>
            <p:cNvSpPr/>
            <p:nvPr/>
          </p:nvSpPr>
          <p:spPr>
            <a:xfrm>
              <a:off x="986100" y="3642074"/>
              <a:ext cx="129923" cy="63292"/>
            </a:xfrm>
            <a:custGeom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22" name="Google Shape;6322;p61"/>
            <p:cNvSpPr/>
            <p:nvPr/>
          </p:nvSpPr>
          <p:spPr>
            <a:xfrm>
              <a:off x="862283" y="3599678"/>
              <a:ext cx="118696" cy="84156"/>
            </a:xfrm>
            <a:custGeom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323" name="Google Shape;6323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6324" name="Google Shape;6324;p61"/>
            <p:cNvSpPr/>
            <p:nvPr/>
          </p:nvSpPr>
          <p:spPr>
            <a:xfrm>
              <a:off x="4017816" y="1499912"/>
              <a:ext cx="314710" cy="359397"/>
            </a:xfrm>
            <a:custGeom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25" name="Google Shape;6325;p61"/>
            <p:cNvSpPr/>
            <p:nvPr/>
          </p:nvSpPr>
          <p:spPr>
            <a:xfrm>
              <a:off x="4017435" y="1522302"/>
              <a:ext cx="121591" cy="207114"/>
            </a:xfrm>
            <a:custGeom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326" name="Google Shape;6326;p61"/>
          <p:cNvSpPr/>
          <p:nvPr/>
        </p:nvSpPr>
        <p:spPr>
          <a:xfrm>
            <a:off x="861520" y="1586835"/>
            <a:ext cx="360160" cy="184628"/>
          </a:xfrm>
          <a:custGeom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327" name="Google Shape;6327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6328" name="Google Shape;6328;p61"/>
            <p:cNvSpPr/>
            <p:nvPr/>
          </p:nvSpPr>
          <p:spPr>
            <a:xfrm>
              <a:off x="3385024" y="1775979"/>
              <a:ext cx="55341" cy="71211"/>
            </a:xfrm>
            <a:custGeom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29" name="Google Shape;6329;p61"/>
            <p:cNvSpPr/>
            <p:nvPr/>
          </p:nvSpPr>
          <p:spPr>
            <a:xfrm>
              <a:off x="3347176" y="1535501"/>
              <a:ext cx="93189" cy="61765"/>
            </a:xfrm>
            <a:custGeom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0" name="Google Shape;6330;p61"/>
            <p:cNvSpPr/>
            <p:nvPr/>
          </p:nvSpPr>
          <p:spPr>
            <a:xfrm>
              <a:off x="3110102" y="1580728"/>
              <a:ext cx="330613" cy="277530"/>
            </a:xfrm>
            <a:custGeom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1" name="Google Shape;6331;p61"/>
            <p:cNvSpPr/>
            <p:nvPr/>
          </p:nvSpPr>
          <p:spPr>
            <a:xfrm>
              <a:off x="3139267" y="1504428"/>
              <a:ext cx="77668" cy="78113"/>
            </a:xfrm>
            <a:custGeom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2" name="Google Shape;6332;p61"/>
            <p:cNvSpPr/>
            <p:nvPr/>
          </p:nvSpPr>
          <p:spPr>
            <a:xfrm>
              <a:off x="3226381" y="1499880"/>
              <a:ext cx="116279" cy="82661"/>
            </a:xfrm>
            <a:custGeom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3" name="Google Shape;6333;p61"/>
            <p:cNvSpPr/>
            <p:nvPr/>
          </p:nvSpPr>
          <p:spPr>
            <a:xfrm>
              <a:off x="3179786" y="1775216"/>
              <a:ext cx="86764" cy="46594"/>
            </a:xfrm>
            <a:custGeom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4" name="Google Shape;6334;p61"/>
            <p:cNvSpPr/>
            <p:nvPr/>
          </p:nvSpPr>
          <p:spPr>
            <a:xfrm>
              <a:off x="3154024" y="1712337"/>
              <a:ext cx="15203" cy="109473"/>
            </a:xfrm>
            <a:custGeom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335" name="Google Shape;6335;p61"/>
          <p:cNvSpPr/>
          <p:nvPr/>
        </p:nvSpPr>
        <p:spPr>
          <a:xfrm>
            <a:off x="1315918" y="3360631"/>
            <a:ext cx="288599" cy="337515"/>
          </a:xfrm>
          <a:custGeom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336" name="Google Shape;6336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6337" name="Google Shape;6337;p61"/>
            <p:cNvSpPr/>
            <p:nvPr/>
          </p:nvSpPr>
          <p:spPr>
            <a:xfrm>
              <a:off x="2944239" y="1581714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8" name="Google Shape;6338;p61"/>
            <p:cNvSpPr/>
            <p:nvPr/>
          </p:nvSpPr>
          <p:spPr>
            <a:xfrm>
              <a:off x="2667058" y="1500293"/>
              <a:ext cx="330231" cy="359015"/>
            </a:xfrm>
            <a:custGeom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39" name="Google Shape;6339;p61"/>
            <p:cNvSpPr/>
            <p:nvPr/>
          </p:nvSpPr>
          <p:spPr>
            <a:xfrm>
              <a:off x="2925696" y="1563140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0" name="Google Shape;6340;p61"/>
            <p:cNvSpPr/>
            <p:nvPr/>
          </p:nvSpPr>
          <p:spPr>
            <a:xfrm>
              <a:off x="2953717" y="159456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1" name="Google Shape;6341;p61"/>
            <p:cNvSpPr/>
            <p:nvPr/>
          </p:nvSpPr>
          <p:spPr>
            <a:xfrm>
              <a:off x="2953717" y="1594182"/>
              <a:ext cx="32" cy="413"/>
            </a:xfrm>
            <a:custGeom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2" name="Google Shape;6342;p61"/>
            <p:cNvSpPr/>
            <p:nvPr/>
          </p:nvSpPr>
          <p:spPr>
            <a:xfrm>
              <a:off x="2925696" y="1563140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3" name="Google Shape;6343;p61"/>
            <p:cNvSpPr/>
            <p:nvPr/>
          </p:nvSpPr>
          <p:spPr>
            <a:xfrm>
              <a:off x="2925696" y="1563140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4" name="Google Shape;6344;p61"/>
            <p:cNvSpPr/>
            <p:nvPr/>
          </p:nvSpPr>
          <p:spPr>
            <a:xfrm>
              <a:off x="2953717" y="1594182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5" name="Google Shape;6345;p61"/>
            <p:cNvSpPr/>
            <p:nvPr/>
          </p:nvSpPr>
          <p:spPr>
            <a:xfrm>
              <a:off x="2953717" y="1594182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6" name="Google Shape;6346;p61"/>
            <p:cNvSpPr/>
            <p:nvPr/>
          </p:nvSpPr>
          <p:spPr>
            <a:xfrm>
              <a:off x="2923788" y="1576403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7" name="Google Shape;6347;p61"/>
            <p:cNvSpPr/>
            <p:nvPr/>
          </p:nvSpPr>
          <p:spPr>
            <a:xfrm>
              <a:off x="2953717" y="1594182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8" name="Google Shape;6348;p61"/>
            <p:cNvSpPr/>
            <p:nvPr/>
          </p:nvSpPr>
          <p:spPr>
            <a:xfrm>
              <a:off x="2953717" y="1594182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49" name="Google Shape;6349;p61"/>
            <p:cNvSpPr/>
            <p:nvPr/>
          </p:nvSpPr>
          <p:spPr>
            <a:xfrm>
              <a:off x="2953717" y="1594182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0" name="Google Shape;6350;p61"/>
            <p:cNvSpPr/>
            <p:nvPr/>
          </p:nvSpPr>
          <p:spPr>
            <a:xfrm flipH="1">
              <a:off x="2923438" y="1576784"/>
              <a:ext cx="0" cy="32"/>
            </a:xfrm>
            <a:custGeom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1" name="Google Shape;6351;p61"/>
            <p:cNvSpPr/>
            <p:nvPr/>
          </p:nvSpPr>
          <p:spPr>
            <a:xfrm>
              <a:off x="2792783" y="1631298"/>
              <a:ext cx="87877" cy="101140"/>
            </a:xfrm>
            <a:custGeom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2" name="Google Shape;6352;p61"/>
            <p:cNvSpPr/>
            <p:nvPr/>
          </p:nvSpPr>
          <p:spPr>
            <a:xfrm>
              <a:off x="2715147" y="1631298"/>
              <a:ext cx="66695" cy="122735"/>
            </a:xfrm>
            <a:custGeom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3" name="Google Shape;6353;p61"/>
            <p:cNvSpPr/>
            <p:nvPr/>
          </p:nvSpPr>
          <p:spPr>
            <a:xfrm>
              <a:off x="2715911" y="1707789"/>
              <a:ext cx="166277" cy="93570"/>
            </a:xfrm>
            <a:custGeom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4" name="Google Shape;6354;p61"/>
            <p:cNvSpPr/>
            <p:nvPr/>
          </p:nvSpPr>
          <p:spPr>
            <a:xfrm>
              <a:off x="2799589" y="1654706"/>
              <a:ext cx="61384" cy="62974"/>
            </a:xfrm>
            <a:custGeom>
              <a:rect l="l" t="t" r="r" b="b"/>
              <a:pathLst>
                <a:path w="1929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6356" name="Google Shape;6356;p61"/>
            <p:cNvSpPr/>
            <p:nvPr/>
          </p:nvSpPr>
          <p:spPr>
            <a:xfrm>
              <a:off x="3245305" y="3519402"/>
              <a:ext cx="14026" cy="14408"/>
            </a:xfrm>
            <a:custGeom>
              <a:rect l="l" t="t" r="r" b="b"/>
              <a:pathLst>
                <a:path w="441" h="452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7" name="Google Shape;6357;p61"/>
            <p:cNvSpPr/>
            <p:nvPr/>
          </p:nvSpPr>
          <p:spPr>
            <a:xfrm>
              <a:off x="3284679" y="3597388"/>
              <a:ext cx="74646" cy="74646"/>
            </a:xfrm>
            <a:custGeom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8" name="Google Shape;6358;p61"/>
            <p:cNvSpPr/>
            <p:nvPr/>
          </p:nvSpPr>
          <p:spPr>
            <a:xfrm>
              <a:off x="3145692" y="3597483"/>
              <a:ext cx="75028" cy="74933"/>
            </a:xfrm>
            <a:custGeom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59" name="Google Shape;6359;p61"/>
            <p:cNvSpPr/>
            <p:nvPr/>
          </p:nvSpPr>
          <p:spPr>
            <a:xfrm>
              <a:off x="3277873" y="3491382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0" name="Google Shape;6360;p61"/>
            <p:cNvSpPr/>
            <p:nvPr/>
          </p:nvSpPr>
          <p:spPr>
            <a:xfrm>
              <a:off x="3277873" y="3490618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1" name="Google Shape;6361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2" name="Google Shape;6362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3" name="Google Shape;6363;p61"/>
            <p:cNvSpPr/>
            <p:nvPr/>
          </p:nvSpPr>
          <p:spPr>
            <a:xfrm>
              <a:off x="3103963" y="3361140"/>
              <a:ext cx="297886" cy="337578"/>
            </a:xfrm>
            <a:custGeom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4" name="Google Shape;6364;p61"/>
            <p:cNvSpPr/>
            <p:nvPr/>
          </p:nvSpPr>
          <p:spPr>
            <a:xfrm>
              <a:off x="3277873" y="3491382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5" name="Google Shape;6365;p61"/>
            <p:cNvSpPr/>
            <p:nvPr/>
          </p:nvSpPr>
          <p:spPr>
            <a:xfrm>
              <a:off x="3278986" y="3524681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6" name="Google Shape;6366;p61"/>
            <p:cNvSpPr/>
            <p:nvPr/>
          </p:nvSpPr>
          <p:spPr>
            <a:xfrm>
              <a:off x="3219543" y="3586415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7" name="Google Shape;6367;p61"/>
            <p:cNvSpPr/>
            <p:nvPr/>
          </p:nvSpPr>
          <p:spPr>
            <a:xfrm>
              <a:off x="3219543" y="3586415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8" name="Google Shape;6368;p61"/>
            <p:cNvSpPr/>
            <p:nvPr/>
          </p:nvSpPr>
          <p:spPr>
            <a:xfrm>
              <a:off x="3219543" y="3586415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69" name="Google Shape;6369;p61"/>
            <p:cNvSpPr/>
            <p:nvPr/>
          </p:nvSpPr>
          <p:spPr>
            <a:xfrm>
              <a:off x="3247181" y="344478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0" name="Google Shape;6370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1" name="Google Shape;6371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2" name="Google Shape;6372;p61"/>
            <p:cNvSpPr/>
            <p:nvPr/>
          </p:nvSpPr>
          <p:spPr>
            <a:xfrm>
              <a:off x="3247181" y="3444787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3" name="Google Shape;6373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4" name="Google Shape;6374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5" name="Google Shape;6375;p61"/>
            <p:cNvSpPr/>
            <p:nvPr/>
          </p:nvSpPr>
          <p:spPr>
            <a:xfrm>
              <a:off x="3257422" y="360422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6" name="Google Shape;6376;p61"/>
            <p:cNvSpPr/>
            <p:nvPr/>
          </p:nvSpPr>
          <p:spPr>
            <a:xfrm>
              <a:off x="3269922" y="339860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7" name="Google Shape;6377;p61"/>
            <p:cNvSpPr/>
            <p:nvPr/>
          </p:nvSpPr>
          <p:spPr>
            <a:xfrm>
              <a:off x="3259299" y="3361140"/>
              <a:ext cx="51174" cy="118060"/>
            </a:xfrm>
            <a:custGeom>
              <a:rect l="l" t="t" r="r" b="b"/>
              <a:pathLst>
                <a:path w="1609" h="3711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8" name="Google Shape;6378;p61"/>
            <p:cNvSpPr/>
            <p:nvPr/>
          </p:nvSpPr>
          <p:spPr>
            <a:xfrm>
              <a:off x="3269922" y="339860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79" name="Google Shape;6379;p61"/>
            <p:cNvSpPr/>
            <p:nvPr/>
          </p:nvSpPr>
          <p:spPr>
            <a:xfrm>
              <a:off x="3269922" y="3398606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380" name="Google Shape;6380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6381" name="Google Shape;6381;p61"/>
            <p:cNvSpPr/>
            <p:nvPr/>
          </p:nvSpPr>
          <p:spPr>
            <a:xfrm>
              <a:off x="2799971" y="3361108"/>
              <a:ext cx="10273" cy="36385"/>
            </a:xfrm>
            <a:custGeom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2" name="Google Shape;6382;p61"/>
            <p:cNvSpPr/>
            <p:nvPr/>
          </p:nvSpPr>
          <p:spPr>
            <a:xfrm>
              <a:off x="2838964" y="3371063"/>
              <a:ext cx="22009" cy="34381"/>
            </a:xfrm>
            <a:custGeom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3" name="Google Shape;6383;p61"/>
            <p:cNvSpPr/>
            <p:nvPr/>
          </p:nvSpPr>
          <p:spPr>
            <a:xfrm>
              <a:off x="2873822" y="3399815"/>
              <a:ext cx="29197" cy="28338"/>
            </a:xfrm>
            <a:custGeom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4" name="Google Shape;6384;p61"/>
            <p:cNvSpPr/>
            <p:nvPr/>
          </p:nvSpPr>
          <p:spPr>
            <a:xfrm>
              <a:off x="2894655" y="3442656"/>
              <a:ext cx="37116" cy="19592"/>
            </a:xfrm>
            <a:custGeom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5" name="Google Shape;6385;p61"/>
            <p:cNvSpPr/>
            <p:nvPr/>
          </p:nvSpPr>
          <p:spPr>
            <a:xfrm>
              <a:off x="2904482" y="3493258"/>
              <a:ext cx="36385" cy="10273"/>
            </a:xfrm>
            <a:custGeom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6" name="Google Shape;6386;p61"/>
            <p:cNvSpPr/>
            <p:nvPr/>
          </p:nvSpPr>
          <p:spPr>
            <a:xfrm>
              <a:off x="2895386" y="3533364"/>
              <a:ext cx="35653" cy="20196"/>
            </a:xfrm>
            <a:custGeom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7" name="Google Shape;6387;p61"/>
            <p:cNvSpPr/>
            <p:nvPr/>
          </p:nvSpPr>
          <p:spPr>
            <a:xfrm>
              <a:off x="2872677" y="3567586"/>
              <a:ext cx="30692" cy="28338"/>
            </a:xfrm>
            <a:custGeom>
              <a:rect l="l" t="t" r="r" b="b"/>
              <a:pathLst>
                <a:path w="964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8" name="Google Shape;6388;p61"/>
            <p:cNvSpPr/>
            <p:nvPr/>
          </p:nvSpPr>
          <p:spPr>
            <a:xfrm>
              <a:off x="2838233" y="3589818"/>
              <a:ext cx="21214" cy="34318"/>
            </a:xfrm>
            <a:custGeom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89" name="Google Shape;6389;p61"/>
            <p:cNvSpPr/>
            <p:nvPr/>
          </p:nvSpPr>
          <p:spPr>
            <a:xfrm>
              <a:off x="2747334" y="3589754"/>
              <a:ext cx="21627" cy="34572"/>
            </a:xfrm>
            <a:custGeom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0" name="Google Shape;6390;p61"/>
            <p:cNvSpPr/>
            <p:nvPr/>
          </p:nvSpPr>
          <p:spPr>
            <a:xfrm>
              <a:off x="2705319" y="3566441"/>
              <a:ext cx="29547" cy="28625"/>
            </a:xfrm>
            <a:custGeom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1" name="Google Shape;6391;p61"/>
            <p:cNvSpPr/>
            <p:nvPr/>
          </p:nvSpPr>
          <p:spPr>
            <a:xfrm>
              <a:off x="2676918" y="3532060"/>
              <a:ext cx="35240" cy="20133"/>
            </a:xfrm>
            <a:custGeom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2" name="Google Shape;6392;p61"/>
            <p:cNvSpPr/>
            <p:nvPr/>
          </p:nvSpPr>
          <p:spPr>
            <a:xfrm>
              <a:off x="2667821" y="3491763"/>
              <a:ext cx="36385" cy="10241"/>
            </a:xfrm>
            <a:custGeom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3" name="Google Shape;6393;p61"/>
            <p:cNvSpPr/>
            <p:nvPr/>
          </p:nvSpPr>
          <p:spPr>
            <a:xfrm>
              <a:off x="2677267" y="3441702"/>
              <a:ext cx="35653" cy="20069"/>
            </a:xfrm>
            <a:custGeom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4" name="Google Shape;6394;p61"/>
            <p:cNvSpPr/>
            <p:nvPr/>
          </p:nvSpPr>
          <p:spPr>
            <a:xfrm>
              <a:off x="2706051" y="3399084"/>
              <a:ext cx="30724" cy="28338"/>
            </a:xfrm>
            <a:custGeom>
              <a:rect l="l" t="t" r="r" b="b"/>
              <a:pathLst>
                <a:path w="964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5" name="Google Shape;6395;p61"/>
            <p:cNvSpPr/>
            <p:nvPr/>
          </p:nvSpPr>
          <p:spPr>
            <a:xfrm>
              <a:off x="2748861" y="3370713"/>
              <a:ext cx="21596" cy="34190"/>
            </a:xfrm>
            <a:custGeom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6" name="Google Shape;6396;p61"/>
            <p:cNvSpPr/>
            <p:nvPr/>
          </p:nvSpPr>
          <p:spPr>
            <a:xfrm>
              <a:off x="2749242" y="3533364"/>
              <a:ext cx="111731" cy="115198"/>
            </a:xfrm>
            <a:custGeom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7" name="Google Shape;6397;p61"/>
            <p:cNvSpPr/>
            <p:nvPr/>
          </p:nvSpPr>
          <p:spPr>
            <a:xfrm>
              <a:off x="2795010" y="3417371"/>
              <a:ext cx="94365" cy="106960"/>
            </a:xfrm>
            <a:custGeom>
              <a:rect l="l" t="t" r="r" b="b"/>
              <a:pathLst>
                <a:path w="2967" h="3362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8" name="Google Shape;6398;p61"/>
            <p:cNvSpPr/>
            <p:nvPr/>
          </p:nvSpPr>
          <p:spPr>
            <a:xfrm>
              <a:off x="2719695" y="3433974"/>
              <a:ext cx="76141" cy="101744"/>
            </a:xfrm>
            <a:custGeom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399" name="Google Shape;6399;p61"/>
            <p:cNvSpPr/>
            <p:nvPr/>
          </p:nvSpPr>
          <p:spPr>
            <a:xfrm>
              <a:off x="2787472" y="3594366"/>
              <a:ext cx="32600" cy="104543"/>
            </a:xfrm>
            <a:custGeom>
              <a:rect l="l" t="t" r="r" b="b"/>
              <a:pathLst>
                <a:path w="1025" h="328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6401" name="Google Shape;6401;p61"/>
            <p:cNvSpPr/>
            <p:nvPr/>
          </p:nvSpPr>
          <p:spPr>
            <a:xfrm>
              <a:off x="3567553" y="1502933"/>
              <a:ext cx="263218" cy="356757"/>
            </a:xfrm>
            <a:custGeom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2" name="Google Shape;6402;p61"/>
            <p:cNvSpPr/>
            <p:nvPr/>
          </p:nvSpPr>
          <p:spPr>
            <a:xfrm>
              <a:off x="3638001" y="1499912"/>
              <a:ext cx="249574" cy="142773"/>
            </a:xfrm>
            <a:custGeom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3" name="Google Shape;6403;p61"/>
            <p:cNvSpPr/>
            <p:nvPr/>
          </p:nvSpPr>
          <p:spPr>
            <a:xfrm>
              <a:off x="3641786" y="1594563"/>
              <a:ext cx="141659" cy="10273"/>
            </a:xfrm>
            <a:custGeom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4" name="Google Shape;6404;p61"/>
            <p:cNvSpPr/>
            <p:nvPr/>
          </p:nvSpPr>
          <p:spPr>
            <a:xfrm>
              <a:off x="3641786" y="1638136"/>
              <a:ext cx="141659" cy="10241"/>
            </a:xfrm>
            <a:custGeom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5" name="Google Shape;6405;p61"/>
            <p:cNvSpPr/>
            <p:nvPr/>
          </p:nvSpPr>
          <p:spPr>
            <a:xfrm>
              <a:off x="3641786" y="1682059"/>
              <a:ext cx="141659" cy="10623"/>
            </a:xfrm>
            <a:custGeom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6" name="Google Shape;6406;p61"/>
            <p:cNvSpPr/>
            <p:nvPr/>
          </p:nvSpPr>
          <p:spPr>
            <a:xfrm>
              <a:off x="3641786" y="1725600"/>
              <a:ext cx="141659" cy="10623"/>
            </a:xfrm>
            <a:custGeom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07" name="Google Shape;6407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6408" name="Google Shape;6408;p61"/>
            <p:cNvSpPr/>
            <p:nvPr/>
          </p:nvSpPr>
          <p:spPr>
            <a:xfrm>
              <a:off x="1309875" y="1499912"/>
              <a:ext cx="133708" cy="204665"/>
            </a:xfrm>
            <a:custGeom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09" name="Google Shape;6409;p61"/>
            <p:cNvSpPr/>
            <p:nvPr/>
          </p:nvSpPr>
          <p:spPr>
            <a:xfrm>
              <a:off x="1454524" y="1499912"/>
              <a:ext cx="213602" cy="123467"/>
            </a:xfrm>
            <a:custGeom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0" name="Google Shape;6410;p61"/>
            <p:cNvSpPr/>
            <p:nvPr/>
          </p:nvSpPr>
          <p:spPr>
            <a:xfrm>
              <a:off x="1322756" y="1634701"/>
              <a:ext cx="346134" cy="223844"/>
            </a:xfrm>
            <a:custGeom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1" name="Google Shape;6411;p61"/>
            <p:cNvSpPr/>
            <p:nvPr/>
          </p:nvSpPr>
          <p:spPr>
            <a:xfrm>
              <a:off x="1331852" y="1519217"/>
              <a:ext cx="191243" cy="140514"/>
            </a:xfrm>
            <a:custGeom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2" name="Google Shape;6412;p61"/>
            <p:cNvSpPr/>
            <p:nvPr/>
          </p:nvSpPr>
          <p:spPr>
            <a:xfrm>
              <a:off x="1331852" y="1519217"/>
              <a:ext cx="315442" cy="190512"/>
            </a:xfrm>
            <a:custGeom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3" name="Google Shape;6413;p61"/>
            <p:cNvSpPr/>
            <p:nvPr/>
          </p:nvSpPr>
          <p:spPr>
            <a:xfrm>
              <a:off x="1587056" y="1669178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4" name="Google Shape;6414;p61"/>
            <p:cNvSpPr/>
            <p:nvPr/>
          </p:nvSpPr>
          <p:spPr>
            <a:xfrm>
              <a:off x="1471190" y="1538523"/>
              <a:ext cx="160965" cy="141278"/>
            </a:xfrm>
            <a:custGeom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5" name="Google Shape;6415;p61"/>
            <p:cNvSpPr/>
            <p:nvPr/>
          </p:nvSpPr>
          <p:spPr>
            <a:xfrm>
              <a:off x="1354943" y="1540049"/>
              <a:ext cx="124230" cy="148847"/>
            </a:xfrm>
            <a:custGeom>
              <a:rect l="l" t="t" r="r" b="b"/>
              <a:pathLst>
                <a:path w="3905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6" name="Google Shape;6416;p61"/>
            <p:cNvSpPr/>
            <p:nvPr/>
          </p:nvSpPr>
          <p:spPr>
            <a:xfrm>
              <a:off x="1399629" y="1581714"/>
              <a:ext cx="37148" cy="52669"/>
            </a:xfrm>
            <a:custGeom>
              <a:rect l="l" t="t" r="r" b="b"/>
              <a:pathLst>
                <a:path w="1168" h="1655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6418" name="Google Shape;6418;p61"/>
            <p:cNvSpPr/>
            <p:nvPr/>
          </p:nvSpPr>
          <p:spPr>
            <a:xfrm>
              <a:off x="2353906" y="1635560"/>
              <a:ext cx="65518" cy="82121"/>
            </a:xfrm>
            <a:custGeom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19" name="Google Shape;6419;p61"/>
            <p:cNvSpPr/>
            <p:nvPr/>
          </p:nvSpPr>
          <p:spPr>
            <a:xfrm>
              <a:off x="2219466" y="1500293"/>
              <a:ext cx="330613" cy="359015"/>
            </a:xfrm>
            <a:custGeom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6421" name="Google Shape;6421;p61"/>
            <p:cNvSpPr/>
            <p:nvPr/>
          </p:nvSpPr>
          <p:spPr>
            <a:xfrm>
              <a:off x="2282313" y="3360313"/>
              <a:ext cx="212871" cy="200403"/>
            </a:xfrm>
            <a:custGeom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2" name="Google Shape;6422;p61"/>
            <p:cNvSpPr/>
            <p:nvPr/>
          </p:nvSpPr>
          <p:spPr>
            <a:xfrm>
              <a:off x="2234987" y="3526304"/>
              <a:ext cx="106070" cy="94143"/>
            </a:xfrm>
            <a:custGeom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3" name="Google Shape;6423;p61"/>
            <p:cNvSpPr/>
            <p:nvPr/>
          </p:nvSpPr>
          <p:spPr>
            <a:xfrm>
              <a:off x="2212469" y="3622386"/>
              <a:ext cx="61924" cy="76586"/>
            </a:xfrm>
            <a:custGeom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6425" name="Google Shape;6425;p61"/>
            <p:cNvSpPr/>
            <p:nvPr/>
          </p:nvSpPr>
          <p:spPr>
            <a:xfrm>
              <a:off x="1784374" y="3549744"/>
              <a:ext cx="32218" cy="21564"/>
            </a:xfrm>
            <a:custGeom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6" name="Google Shape;6426;p61"/>
            <p:cNvSpPr/>
            <p:nvPr/>
          </p:nvSpPr>
          <p:spPr>
            <a:xfrm>
              <a:off x="1998326" y="3551652"/>
              <a:ext cx="32218" cy="21532"/>
            </a:xfrm>
            <a:custGeom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7" name="Google Shape;6427;p61"/>
            <p:cNvSpPr/>
            <p:nvPr/>
          </p:nvSpPr>
          <p:spPr>
            <a:xfrm>
              <a:off x="1826007" y="3466383"/>
              <a:ext cx="142041" cy="233799"/>
            </a:xfrm>
            <a:custGeom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8" name="Google Shape;6428;p61"/>
            <p:cNvSpPr/>
            <p:nvPr/>
          </p:nvSpPr>
          <p:spPr>
            <a:xfrm>
              <a:off x="1820345" y="3409706"/>
              <a:ext cx="177631" cy="144236"/>
            </a:xfrm>
            <a:custGeom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29" name="Google Shape;6429;p61"/>
            <p:cNvSpPr/>
            <p:nvPr/>
          </p:nvSpPr>
          <p:spPr>
            <a:xfrm>
              <a:off x="1904406" y="3361108"/>
              <a:ext cx="10241" cy="32982"/>
            </a:xfrm>
            <a:custGeom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0" name="Google Shape;6430;p61"/>
            <p:cNvSpPr/>
            <p:nvPr/>
          </p:nvSpPr>
          <p:spPr>
            <a:xfrm>
              <a:off x="1836248" y="3378219"/>
              <a:ext cx="23504" cy="29865"/>
            </a:xfrm>
            <a:custGeom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1" name="Google Shape;6431;p61"/>
            <p:cNvSpPr/>
            <p:nvPr/>
          </p:nvSpPr>
          <p:spPr>
            <a:xfrm>
              <a:off x="1787014" y="3427072"/>
              <a:ext cx="31073" cy="21691"/>
            </a:xfrm>
            <a:custGeom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2" name="Google Shape;6432;p61"/>
            <p:cNvSpPr/>
            <p:nvPr/>
          </p:nvSpPr>
          <p:spPr>
            <a:xfrm>
              <a:off x="1768821" y="3494021"/>
              <a:ext cx="33363" cy="10623"/>
            </a:xfrm>
            <a:custGeom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3" name="Google Shape;6433;p61"/>
            <p:cNvSpPr/>
            <p:nvPr/>
          </p:nvSpPr>
          <p:spPr>
            <a:xfrm>
              <a:off x="2014610" y="3495930"/>
              <a:ext cx="32950" cy="10623"/>
            </a:xfrm>
            <a:custGeom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4" name="Google Shape;6434;p61"/>
            <p:cNvSpPr/>
            <p:nvPr/>
          </p:nvSpPr>
          <p:spPr>
            <a:xfrm>
              <a:off x="1999439" y="3428948"/>
              <a:ext cx="31105" cy="21882"/>
            </a:xfrm>
            <a:custGeom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35" name="Google Shape;6435;p61"/>
            <p:cNvSpPr/>
            <p:nvPr/>
          </p:nvSpPr>
          <p:spPr>
            <a:xfrm>
              <a:off x="1958156" y="3379269"/>
              <a:ext cx="23917" cy="29579"/>
            </a:xfrm>
            <a:custGeom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436" name="Google Shape;6436;p61"/>
          <p:cNvSpPr/>
          <p:nvPr/>
        </p:nvSpPr>
        <p:spPr>
          <a:xfrm>
            <a:off x="4104898" y="2422257"/>
            <a:ext cx="91662" cy="351541"/>
          </a:xfrm>
          <a:custGeom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437" name="Google Shape;6437;p61"/>
          <p:cNvSpPr/>
          <p:nvPr/>
        </p:nvSpPr>
        <p:spPr>
          <a:xfrm>
            <a:off x="2787472" y="3804915"/>
            <a:ext cx="89022" cy="360064"/>
          </a:xfrm>
          <a:custGeom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438" name="Google Shape;6438;p61"/>
          <p:cNvSpPr/>
          <p:nvPr/>
        </p:nvSpPr>
        <p:spPr>
          <a:xfrm>
            <a:off x="3616406" y="2479156"/>
            <a:ext cx="203393" cy="295023"/>
          </a:xfrm>
          <a:custGeom>
            <a:rect l="l" t="t" r="r" b="b"/>
            <a:pathLst>
              <a:path w="6395" h="9276" extrusionOk="0">
                <a:moveTo>
                  <a:pt x="5918" y="2346"/>
                </a:moveTo>
                <a:cubicBezTo>
                  <a:pt x="6001" y="2346"/>
                  <a:pt x="6073" y="2406"/>
                  <a:pt x="6073" y="2501"/>
                </a:cubicBezTo>
                <a:lnTo>
                  <a:pt x="6073" y="3989"/>
                </a:lnTo>
                <a:lnTo>
                  <a:pt x="4811" y="3989"/>
                </a:lnTo>
                <a:cubicBezTo>
                  <a:pt x="4715" y="3989"/>
                  <a:pt x="4644" y="4061"/>
                  <a:pt x="4644" y="4156"/>
                </a:cubicBezTo>
                <a:cubicBezTo>
                  <a:pt x="4644" y="4239"/>
                  <a:pt x="4715" y="4323"/>
                  <a:pt x="4811" y="4323"/>
                </a:cubicBezTo>
                <a:lnTo>
                  <a:pt x="6073" y="4323"/>
                </a:lnTo>
                <a:lnTo>
                  <a:pt x="6073" y="6966"/>
                </a:lnTo>
                <a:lnTo>
                  <a:pt x="2394" y="6966"/>
                </a:lnTo>
                <a:cubicBezTo>
                  <a:pt x="2298" y="6966"/>
                  <a:pt x="2227" y="7037"/>
                  <a:pt x="2227" y="7133"/>
                </a:cubicBezTo>
                <a:cubicBezTo>
                  <a:pt x="2227" y="7216"/>
                  <a:pt x="2298" y="7299"/>
                  <a:pt x="2394" y="7299"/>
                </a:cubicBezTo>
                <a:lnTo>
                  <a:pt x="6073" y="7299"/>
                </a:lnTo>
                <a:lnTo>
                  <a:pt x="6073" y="8788"/>
                </a:lnTo>
                <a:cubicBezTo>
                  <a:pt x="6073" y="8859"/>
                  <a:pt x="6013" y="8930"/>
                  <a:pt x="5918" y="8930"/>
                </a:cubicBezTo>
                <a:lnTo>
                  <a:pt x="477" y="8930"/>
                </a:lnTo>
                <a:cubicBezTo>
                  <a:pt x="405" y="8930"/>
                  <a:pt x="322" y="8871"/>
                  <a:pt x="322" y="8788"/>
                </a:cubicBezTo>
                <a:lnTo>
                  <a:pt x="322" y="7299"/>
                </a:lnTo>
                <a:lnTo>
                  <a:pt x="1739" y="7299"/>
                </a:lnTo>
                <a:cubicBezTo>
                  <a:pt x="1834" y="7299"/>
                  <a:pt x="1905" y="7216"/>
                  <a:pt x="1905" y="7133"/>
                </a:cubicBezTo>
                <a:cubicBezTo>
                  <a:pt x="1905" y="7037"/>
                  <a:pt x="1834" y="6966"/>
                  <a:pt x="1739" y="6966"/>
                </a:cubicBezTo>
                <a:lnTo>
                  <a:pt x="322" y="6966"/>
                </a:lnTo>
                <a:lnTo>
                  <a:pt x="322" y="4323"/>
                </a:lnTo>
                <a:lnTo>
                  <a:pt x="4156" y="4323"/>
                </a:lnTo>
                <a:cubicBezTo>
                  <a:pt x="4239" y="4323"/>
                  <a:pt x="4311" y="4239"/>
                  <a:pt x="4311" y="4156"/>
                </a:cubicBezTo>
                <a:cubicBezTo>
                  <a:pt x="4311" y="4061"/>
                  <a:pt x="4239" y="3989"/>
                  <a:pt x="4156" y="3989"/>
                </a:cubicBezTo>
                <a:lnTo>
                  <a:pt x="322" y="3989"/>
                </a:lnTo>
                <a:lnTo>
                  <a:pt x="322" y="2501"/>
                </a:lnTo>
                <a:cubicBezTo>
                  <a:pt x="322" y="2430"/>
                  <a:pt x="381" y="2346"/>
                  <a:pt x="477" y="2346"/>
                </a:cubicBezTo>
                <a:close/>
                <a:moveTo>
                  <a:pt x="5477" y="1"/>
                </a:moveTo>
                <a:cubicBezTo>
                  <a:pt x="5382" y="1"/>
                  <a:pt x="5311" y="72"/>
                  <a:pt x="5311" y="168"/>
                </a:cubicBezTo>
                <a:lnTo>
                  <a:pt x="5311" y="2025"/>
                </a:lnTo>
                <a:lnTo>
                  <a:pt x="1084" y="2025"/>
                </a:lnTo>
                <a:lnTo>
                  <a:pt x="1084" y="1596"/>
                </a:lnTo>
                <a:cubicBezTo>
                  <a:pt x="1084" y="1501"/>
                  <a:pt x="1012" y="1430"/>
                  <a:pt x="917" y="1430"/>
                </a:cubicBezTo>
                <a:cubicBezTo>
                  <a:pt x="834" y="1430"/>
                  <a:pt x="762" y="1501"/>
                  <a:pt x="762" y="1596"/>
                </a:cubicBezTo>
                <a:lnTo>
                  <a:pt x="762" y="2025"/>
                </a:lnTo>
                <a:lnTo>
                  <a:pt x="477" y="2025"/>
                </a:lnTo>
                <a:cubicBezTo>
                  <a:pt x="215" y="2025"/>
                  <a:pt x="0" y="2239"/>
                  <a:pt x="0" y="2501"/>
                </a:cubicBezTo>
                <a:lnTo>
                  <a:pt x="0" y="8800"/>
                </a:lnTo>
                <a:cubicBezTo>
                  <a:pt x="0" y="9050"/>
                  <a:pt x="203" y="9276"/>
                  <a:pt x="477" y="9276"/>
                </a:cubicBezTo>
                <a:lnTo>
                  <a:pt x="5918" y="9276"/>
                </a:lnTo>
                <a:cubicBezTo>
                  <a:pt x="6180" y="9276"/>
                  <a:pt x="6394" y="9061"/>
                  <a:pt x="6394" y="8800"/>
                </a:cubicBezTo>
                <a:lnTo>
                  <a:pt x="6394" y="2501"/>
                </a:lnTo>
                <a:cubicBezTo>
                  <a:pt x="6394" y="2239"/>
                  <a:pt x="6192" y="2025"/>
                  <a:pt x="5918" y="2025"/>
                </a:cubicBezTo>
                <a:lnTo>
                  <a:pt x="5644" y="2025"/>
                </a:lnTo>
                <a:lnTo>
                  <a:pt x="5644" y="168"/>
                </a:lnTo>
                <a:cubicBezTo>
                  <a:pt x="5644" y="72"/>
                  <a:pt x="5561" y="1"/>
                  <a:pt x="547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439" name="Google Shape;6439;p61"/>
          <p:cNvSpPr/>
          <p:nvPr/>
        </p:nvSpPr>
        <p:spPr>
          <a:xfrm>
            <a:off x="3640641" y="2422352"/>
            <a:ext cx="154159" cy="92075"/>
          </a:xfrm>
          <a:custGeom>
            <a:rect l="l" t="t" r="r" b="b"/>
            <a:pathLst>
              <a:path w="4847" h="2895" extrusionOk="0">
                <a:moveTo>
                  <a:pt x="1632" y="1"/>
                </a:moveTo>
                <a:cubicBezTo>
                  <a:pt x="727" y="1"/>
                  <a:pt x="0" y="727"/>
                  <a:pt x="0" y="1644"/>
                </a:cubicBezTo>
                <a:lnTo>
                  <a:pt x="0" y="2727"/>
                </a:lnTo>
                <a:cubicBezTo>
                  <a:pt x="0" y="2811"/>
                  <a:pt x="72" y="2894"/>
                  <a:pt x="155" y="2894"/>
                </a:cubicBezTo>
                <a:cubicBezTo>
                  <a:pt x="250" y="2894"/>
                  <a:pt x="322" y="2811"/>
                  <a:pt x="322" y="2727"/>
                </a:cubicBezTo>
                <a:lnTo>
                  <a:pt x="322" y="1644"/>
                </a:lnTo>
                <a:cubicBezTo>
                  <a:pt x="322" y="906"/>
                  <a:pt x="905" y="334"/>
                  <a:pt x="1632" y="334"/>
                </a:cubicBezTo>
                <a:lnTo>
                  <a:pt x="3239" y="334"/>
                </a:lnTo>
                <a:cubicBezTo>
                  <a:pt x="3846" y="334"/>
                  <a:pt x="4370" y="751"/>
                  <a:pt x="4525" y="1346"/>
                </a:cubicBezTo>
                <a:cubicBezTo>
                  <a:pt x="4535" y="1417"/>
                  <a:pt x="4597" y="1471"/>
                  <a:pt x="4673" y="1471"/>
                </a:cubicBezTo>
                <a:cubicBezTo>
                  <a:pt x="4687" y="1471"/>
                  <a:pt x="4701" y="1469"/>
                  <a:pt x="4715" y="1465"/>
                </a:cubicBezTo>
                <a:cubicBezTo>
                  <a:pt x="4799" y="1442"/>
                  <a:pt x="4846" y="1358"/>
                  <a:pt x="4834" y="1263"/>
                </a:cubicBezTo>
                <a:cubicBezTo>
                  <a:pt x="4739" y="906"/>
                  <a:pt x="4549" y="596"/>
                  <a:pt x="4263" y="358"/>
                </a:cubicBezTo>
                <a:cubicBezTo>
                  <a:pt x="3989" y="120"/>
                  <a:pt x="3608" y="1"/>
                  <a:pt x="32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440" name="Google Shape;6440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6441" name="Google Shape;6441;p61"/>
            <p:cNvSpPr/>
            <p:nvPr/>
          </p:nvSpPr>
          <p:spPr>
            <a:xfrm>
              <a:off x="913012" y="2421970"/>
              <a:ext cx="272696" cy="351827"/>
            </a:xfrm>
            <a:custGeom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2" name="Google Shape;6442;p61"/>
            <p:cNvSpPr/>
            <p:nvPr/>
          </p:nvSpPr>
          <p:spPr>
            <a:xfrm>
              <a:off x="1028146" y="2491719"/>
              <a:ext cx="37880" cy="32918"/>
            </a:xfrm>
            <a:custGeom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3" name="Google Shape;6443;p61"/>
            <p:cNvSpPr/>
            <p:nvPr/>
          </p:nvSpPr>
          <p:spPr>
            <a:xfrm>
              <a:off x="952769" y="2687447"/>
              <a:ext cx="16316" cy="16316"/>
            </a:xfrm>
            <a:custGeom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4" name="Google Shape;6444;p61"/>
            <p:cNvSpPr/>
            <p:nvPr/>
          </p:nvSpPr>
          <p:spPr>
            <a:xfrm>
              <a:off x="1130368" y="2687447"/>
              <a:ext cx="15934" cy="16316"/>
            </a:xfrm>
            <a:custGeom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45" name="Google Shape;6445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6446" name="Google Shape;6446;p61"/>
            <p:cNvSpPr/>
            <p:nvPr/>
          </p:nvSpPr>
          <p:spPr>
            <a:xfrm>
              <a:off x="2274743" y="2422352"/>
              <a:ext cx="255649" cy="351445"/>
            </a:xfrm>
            <a:custGeom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7" name="Google Shape;6447;p61"/>
            <p:cNvSpPr/>
            <p:nvPr/>
          </p:nvSpPr>
          <p:spPr>
            <a:xfrm>
              <a:off x="2347831" y="2600714"/>
              <a:ext cx="71975" cy="75378"/>
            </a:xfrm>
            <a:custGeom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48" name="Google Shape;6448;p61"/>
            <p:cNvSpPr/>
            <p:nvPr/>
          </p:nvSpPr>
          <p:spPr>
            <a:xfrm>
              <a:off x="2408801" y="2546964"/>
              <a:ext cx="43573" cy="93539"/>
            </a:xfrm>
            <a:custGeom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6450" name="Google Shape;6450;p61"/>
            <p:cNvSpPr/>
            <p:nvPr/>
          </p:nvSpPr>
          <p:spPr>
            <a:xfrm>
              <a:off x="2708723" y="2421239"/>
              <a:ext cx="246552" cy="282905"/>
            </a:xfrm>
            <a:custGeom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1" name="Google Shape;6451;p61"/>
            <p:cNvSpPr/>
            <p:nvPr/>
          </p:nvSpPr>
          <p:spPr>
            <a:xfrm>
              <a:off x="2813234" y="2654497"/>
              <a:ext cx="58712" cy="119301"/>
            </a:xfrm>
            <a:custGeom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52" name="Google Shape;6452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6453" name="Google Shape;6453;p61"/>
            <p:cNvSpPr/>
            <p:nvPr/>
          </p:nvSpPr>
          <p:spPr>
            <a:xfrm>
              <a:off x="2027460" y="2437141"/>
              <a:ext cx="36767" cy="33713"/>
            </a:xfrm>
            <a:custGeom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4" name="Google Shape;6454;p61"/>
            <p:cNvSpPr/>
            <p:nvPr/>
          </p:nvSpPr>
          <p:spPr>
            <a:xfrm>
              <a:off x="1870693" y="2531125"/>
              <a:ext cx="33968" cy="32059"/>
            </a:xfrm>
            <a:custGeom>
              <a:rect l="l" t="t" r="r" b="b"/>
              <a:pathLst>
                <a:path w="1068" h="1006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5" name="Google Shape;6455;p61"/>
            <p:cNvSpPr/>
            <p:nvPr/>
          </p:nvSpPr>
          <p:spPr>
            <a:xfrm>
              <a:off x="2028223" y="2531030"/>
              <a:ext cx="32218" cy="31042"/>
            </a:xfrm>
            <a:custGeom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6" name="Google Shape;6456;p61"/>
            <p:cNvSpPr/>
            <p:nvPr/>
          </p:nvSpPr>
          <p:spPr>
            <a:xfrm>
              <a:off x="1952495" y="2480714"/>
              <a:ext cx="35208" cy="29165"/>
            </a:xfrm>
            <a:custGeom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7" name="Google Shape;6457;p61"/>
            <p:cNvSpPr/>
            <p:nvPr/>
          </p:nvSpPr>
          <p:spPr>
            <a:xfrm>
              <a:off x="1835485" y="2422352"/>
              <a:ext cx="259433" cy="350714"/>
            </a:xfrm>
            <a:custGeom>
              <a:rect l="l" t="t" r="r" b="b"/>
              <a:pathLst>
                <a:path w="8156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1916142" y="2464366"/>
              <a:ext cx="86001" cy="74646"/>
            </a:xfrm>
            <a:custGeom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1910449" y="2663211"/>
              <a:ext cx="108328" cy="89022"/>
            </a:xfrm>
            <a:custGeom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60" name="Google Shape;6460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6461" name="Google Shape;6461;p61"/>
            <p:cNvSpPr/>
            <p:nvPr/>
          </p:nvSpPr>
          <p:spPr>
            <a:xfrm>
              <a:off x="3933342" y="4315767"/>
              <a:ext cx="383632" cy="276449"/>
            </a:xfrm>
            <a:custGeom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2" name="Google Shape;6462;p61"/>
            <p:cNvSpPr/>
            <p:nvPr/>
          </p:nvSpPr>
          <p:spPr>
            <a:xfrm>
              <a:off x="4035214" y="4410037"/>
              <a:ext cx="11386" cy="140896"/>
            </a:xfrm>
            <a:custGeom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3" name="Google Shape;6463;p61"/>
            <p:cNvSpPr/>
            <p:nvPr/>
          </p:nvSpPr>
          <p:spPr>
            <a:xfrm>
              <a:off x="4221146" y="4390827"/>
              <a:ext cx="42460" cy="32886"/>
            </a:xfrm>
            <a:custGeom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4" name="Google Shape;6464;p61"/>
            <p:cNvSpPr/>
            <p:nvPr/>
          </p:nvSpPr>
          <p:spPr>
            <a:xfrm>
              <a:off x="4054519" y="4384561"/>
              <a:ext cx="192961" cy="192516"/>
            </a:xfrm>
            <a:custGeom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5" name="Google Shape;6465;p61"/>
            <p:cNvSpPr/>
            <p:nvPr/>
          </p:nvSpPr>
          <p:spPr>
            <a:xfrm>
              <a:off x="4085593" y="4420278"/>
              <a:ext cx="145826" cy="120923"/>
            </a:xfrm>
            <a:custGeom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6" name="Google Shape;6466;p61"/>
            <p:cNvSpPr/>
            <p:nvPr/>
          </p:nvSpPr>
          <p:spPr>
            <a:xfrm>
              <a:off x="4131392" y="4449507"/>
              <a:ext cx="54577" cy="45767"/>
            </a:xfrm>
            <a:custGeom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6468" name="Google Shape;6468;p61"/>
            <p:cNvSpPr/>
            <p:nvPr/>
          </p:nvSpPr>
          <p:spPr>
            <a:xfrm>
              <a:off x="3441065" y="4366941"/>
              <a:ext cx="337069" cy="173655"/>
            </a:xfrm>
            <a:custGeom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69" name="Google Shape;6469;p61"/>
            <p:cNvSpPr/>
            <p:nvPr/>
          </p:nvSpPr>
          <p:spPr>
            <a:xfrm>
              <a:off x="3572864" y="4423300"/>
              <a:ext cx="76141" cy="61479"/>
            </a:xfrm>
            <a:custGeom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0" name="Google Shape;6470;p61"/>
            <p:cNvSpPr/>
            <p:nvPr/>
          </p:nvSpPr>
          <p:spPr>
            <a:xfrm>
              <a:off x="3619045" y="4394485"/>
              <a:ext cx="46626" cy="39088"/>
            </a:xfrm>
            <a:custGeom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1" name="Google Shape;6471;p61"/>
            <p:cNvSpPr/>
            <p:nvPr/>
          </p:nvSpPr>
          <p:spPr>
            <a:xfrm>
              <a:off x="3604669" y="4302505"/>
              <a:ext cx="9860" cy="42046"/>
            </a:xfrm>
            <a:custGeom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2" name="Google Shape;6472;p61"/>
            <p:cNvSpPr/>
            <p:nvPr/>
          </p:nvSpPr>
          <p:spPr>
            <a:xfrm>
              <a:off x="3528178" y="4315926"/>
              <a:ext cx="22359" cy="40742"/>
            </a:xfrm>
            <a:custGeom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3" name="Google Shape;6473;p61"/>
            <p:cNvSpPr/>
            <p:nvPr/>
          </p:nvSpPr>
          <p:spPr>
            <a:xfrm>
              <a:off x="3457730" y="4348590"/>
              <a:ext cx="32600" cy="35367"/>
            </a:xfrm>
            <a:custGeom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4" name="Google Shape;6474;p61"/>
            <p:cNvSpPr/>
            <p:nvPr/>
          </p:nvSpPr>
          <p:spPr>
            <a:xfrm>
              <a:off x="3727723" y="4351611"/>
              <a:ext cx="32218" cy="34954"/>
            </a:xfrm>
            <a:custGeom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3668279" y="4315926"/>
              <a:ext cx="22391" cy="40742"/>
            </a:xfrm>
            <a:custGeom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3603143" y="4563019"/>
              <a:ext cx="9891" cy="42078"/>
            </a:xfrm>
            <a:custGeom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3667134" y="4552206"/>
              <a:ext cx="22009" cy="40233"/>
            </a:xfrm>
            <a:custGeom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3727723" y="4524662"/>
              <a:ext cx="32982" cy="35367"/>
            </a:xfrm>
            <a:custGeom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3457349" y="4522023"/>
              <a:ext cx="32218" cy="34954"/>
            </a:xfrm>
            <a:custGeom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3526270" y="4551665"/>
              <a:ext cx="22772" cy="40392"/>
            </a:xfrm>
            <a:custGeom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81" name="Google Shape;6481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6482" name="Google Shape;6482;p61"/>
            <p:cNvSpPr/>
            <p:nvPr/>
          </p:nvSpPr>
          <p:spPr>
            <a:xfrm>
              <a:off x="3150240" y="2422352"/>
              <a:ext cx="212489" cy="351445"/>
            </a:xfrm>
            <a:custGeom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3239230" y="2721860"/>
              <a:ext cx="32982" cy="32250"/>
            </a:xfrm>
            <a:custGeom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484" name="Google Shape;6484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6485" name="Google Shape;6485;p61"/>
            <p:cNvSpPr/>
            <p:nvPr/>
          </p:nvSpPr>
          <p:spPr>
            <a:xfrm>
              <a:off x="4178750" y="3868334"/>
              <a:ext cx="153396" cy="264172"/>
            </a:xfrm>
            <a:custGeom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3969346" y="3937447"/>
              <a:ext cx="198431" cy="194678"/>
            </a:xfrm>
            <a:custGeom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3967437" y="3837102"/>
              <a:ext cx="331376" cy="89786"/>
            </a:xfrm>
            <a:custGeom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8" name="Google Shape;6488;p61"/>
            <p:cNvSpPr/>
            <p:nvPr/>
          </p:nvSpPr>
          <p:spPr>
            <a:xfrm>
              <a:off x="3994694" y="3917378"/>
              <a:ext cx="158325" cy="156067"/>
            </a:xfrm>
            <a:custGeom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89" name="Google Shape;6489;p61"/>
            <p:cNvSpPr/>
            <p:nvPr/>
          </p:nvSpPr>
          <p:spPr>
            <a:xfrm>
              <a:off x="4160812" y="3927174"/>
              <a:ext cx="155813" cy="149992"/>
            </a:xfrm>
            <a:custGeom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490" name="Google Shape;6490;p61"/>
          <p:cNvSpPr/>
          <p:nvPr/>
        </p:nvSpPr>
        <p:spPr>
          <a:xfrm>
            <a:off x="3216521" y="3807937"/>
            <a:ext cx="78049" cy="353417"/>
          </a:xfrm>
          <a:custGeom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491" name="Google Shape;6491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6492" name="Google Shape;6492;p61"/>
            <p:cNvSpPr/>
            <p:nvPr/>
          </p:nvSpPr>
          <p:spPr>
            <a:xfrm>
              <a:off x="1392059" y="2651857"/>
              <a:ext cx="129160" cy="122322"/>
            </a:xfrm>
            <a:custGeom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3" name="Google Shape;6493;p61"/>
            <p:cNvSpPr/>
            <p:nvPr/>
          </p:nvSpPr>
          <p:spPr>
            <a:xfrm>
              <a:off x="1367060" y="2441912"/>
              <a:ext cx="82184" cy="212139"/>
            </a:xfrm>
            <a:custGeom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4" name="Google Shape;6494;p61"/>
            <p:cNvSpPr/>
            <p:nvPr/>
          </p:nvSpPr>
          <p:spPr>
            <a:xfrm>
              <a:off x="1456051" y="2422129"/>
              <a:ext cx="180271" cy="162937"/>
            </a:xfrm>
            <a:custGeom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5" name="Google Shape;6495;p61"/>
            <p:cNvSpPr/>
            <p:nvPr/>
          </p:nvSpPr>
          <p:spPr>
            <a:xfrm>
              <a:off x="1532160" y="2593590"/>
              <a:ext cx="81834" cy="180207"/>
            </a:xfrm>
            <a:custGeom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6" name="Google Shape;6496;p61"/>
            <p:cNvSpPr/>
            <p:nvPr/>
          </p:nvSpPr>
          <p:spPr>
            <a:xfrm>
              <a:off x="1425359" y="2572313"/>
              <a:ext cx="24267" cy="17843"/>
            </a:xfrm>
            <a:custGeom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7" name="Google Shape;6497;p61"/>
            <p:cNvSpPr/>
            <p:nvPr/>
          </p:nvSpPr>
          <p:spPr>
            <a:xfrm>
              <a:off x="1562820" y="2573680"/>
              <a:ext cx="26176" cy="17620"/>
            </a:xfrm>
            <a:custGeom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8" name="Google Shape;6498;p61"/>
            <p:cNvSpPr/>
            <p:nvPr/>
          </p:nvSpPr>
          <p:spPr>
            <a:xfrm>
              <a:off x="1448100" y="2481414"/>
              <a:ext cx="125375" cy="191275"/>
            </a:xfrm>
            <a:custGeom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499" name="Google Shape;6499;p61"/>
            <p:cNvSpPr/>
            <p:nvPr/>
          </p:nvSpPr>
          <p:spPr>
            <a:xfrm>
              <a:off x="1502232" y="2449259"/>
              <a:ext cx="10655" cy="25380"/>
            </a:xfrm>
            <a:custGeom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0" name="Google Shape;6500;p61"/>
            <p:cNvSpPr/>
            <p:nvPr/>
          </p:nvSpPr>
          <p:spPr>
            <a:xfrm>
              <a:off x="1458309" y="2460582"/>
              <a:ext cx="18988" cy="23090"/>
            </a:xfrm>
            <a:custGeom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1" name="Google Shape;6501;p61"/>
            <p:cNvSpPr/>
            <p:nvPr/>
          </p:nvSpPr>
          <p:spPr>
            <a:xfrm>
              <a:off x="1425741" y="2492768"/>
              <a:ext cx="25031" cy="17874"/>
            </a:xfrm>
            <a:custGeom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2" name="Google Shape;6502;p61"/>
            <p:cNvSpPr/>
            <p:nvPr/>
          </p:nvSpPr>
          <p:spPr>
            <a:xfrm>
              <a:off x="1414768" y="2535959"/>
              <a:ext cx="25031" cy="10655"/>
            </a:xfrm>
            <a:custGeom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3" name="Google Shape;6503;p61"/>
            <p:cNvSpPr/>
            <p:nvPr/>
          </p:nvSpPr>
          <p:spPr>
            <a:xfrm>
              <a:off x="1573825" y="2537104"/>
              <a:ext cx="24999" cy="10241"/>
            </a:xfrm>
            <a:custGeom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4" name="Google Shape;6504;p61"/>
            <p:cNvSpPr/>
            <p:nvPr/>
          </p:nvSpPr>
          <p:spPr>
            <a:xfrm>
              <a:off x="1563965" y="2493627"/>
              <a:ext cx="24649" cy="17525"/>
            </a:xfrm>
            <a:custGeom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05" name="Google Shape;6505;p61"/>
            <p:cNvSpPr/>
            <p:nvPr/>
          </p:nvSpPr>
          <p:spPr>
            <a:xfrm>
              <a:off x="1537853" y="2461440"/>
              <a:ext cx="18956" cy="23090"/>
            </a:xfrm>
            <a:custGeom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506" name="Google Shape;6506;p61"/>
          <p:cNvSpPr/>
          <p:nvPr/>
        </p:nvSpPr>
        <p:spPr>
          <a:xfrm>
            <a:off x="3469466" y="3828197"/>
            <a:ext cx="363563" cy="311657"/>
          </a:xfrm>
          <a:custGeom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507" name="Google Shape;6507;p61"/>
          <p:cNvSpPr/>
          <p:nvPr/>
        </p:nvSpPr>
        <p:spPr>
          <a:xfrm>
            <a:off x="5314611" y="3818560"/>
            <a:ext cx="324188" cy="324538"/>
          </a:xfrm>
          <a:custGeom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508" name="Google Shape;6508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6509" name="Google Shape;6509;p61"/>
            <p:cNvSpPr/>
            <p:nvPr/>
          </p:nvSpPr>
          <p:spPr>
            <a:xfrm>
              <a:off x="5964227" y="3858701"/>
              <a:ext cx="283743" cy="308444"/>
            </a:xfrm>
            <a:custGeom>
              <a:rect l="l" t="t" r="r" b="b"/>
              <a:pathLst>
                <a:path w="6977" h="7583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0" name="Google Shape;6510;p61"/>
            <p:cNvSpPr/>
            <p:nvPr/>
          </p:nvSpPr>
          <p:spPr>
            <a:xfrm>
              <a:off x="6202788" y="3976471"/>
              <a:ext cx="19719" cy="7601"/>
            </a:xfrm>
            <a:custGeom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1" name="Google Shape;6511;p61"/>
            <p:cNvSpPr/>
            <p:nvPr/>
          </p:nvSpPr>
          <p:spPr>
            <a:xfrm>
              <a:off x="6186122" y="3930259"/>
              <a:ext cx="17429" cy="16316"/>
            </a:xfrm>
            <a:custGeom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2" name="Google Shape;6512;p61"/>
            <p:cNvSpPr/>
            <p:nvPr/>
          </p:nvSpPr>
          <p:spPr>
            <a:xfrm>
              <a:off x="6187235" y="4013556"/>
              <a:ext cx="16316" cy="15934"/>
            </a:xfrm>
            <a:custGeom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13" name="Google Shape;6513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6514" name="Google Shape;6514;p61"/>
            <p:cNvSpPr/>
            <p:nvPr/>
          </p:nvSpPr>
          <p:spPr>
            <a:xfrm>
              <a:off x="6395908" y="3873073"/>
              <a:ext cx="320372" cy="213602"/>
            </a:xfrm>
            <a:custGeom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5" name="Google Shape;6515;p61"/>
            <p:cNvSpPr/>
            <p:nvPr/>
          </p:nvSpPr>
          <p:spPr>
            <a:xfrm>
              <a:off x="6427713" y="3894669"/>
              <a:ext cx="256762" cy="171175"/>
            </a:xfrm>
            <a:custGeom>
              <a:rect l="l" t="t" r="r" b="b"/>
              <a:pathLst>
                <a:path w="8072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6" name="Google Shape;6516;p61"/>
            <p:cNvSpPr/>
            <p:nvPr/>
          </p:nvSpPr>
          <p:spPr>
            <a:xfrm>
              <a:off x="6411429" y="3969633"/>
              <a:ext cx="10623" cy="21627"/>
            </a:xfrm>
            <a:custGeom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7" name="Google Shape;6517;p61"/>
            <p:cNvSpPr/>
            <p:nvPr/>
          </p:nvSpPr>
          <p:spPr>
            <a:xfrm>
              <a:off x="6690136" y="3964704"/>
              <a:ext cx="10623" cy="31487"/>
            </a:xfrm>
            <a:custGeom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8" name="Google Shape;6518;p61"/>
            <p:cNvSpPr/>
            <p:nvPr/>
          </p:nvSpPr>
          <p:spPr>
            <a:xfrm>
              <a:off x="6690136" y="3894669"/>
              <a:ext cx="10623" cy="10241"/>
            </a:xfrm>
            <a:custGeom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19" name="Google Shape;6519;p61"/>
            <p:cNvSpPr/>
            <p:nvPr/>
          </p:nvSpPr>
          <p:spPr>
            <a:xfrm>
              <a:off x="6411429" y="3942758"/>
              <a:ext cx="10623" cy="15553"/>
            </a:xfrm>
            <a:custGeom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0" name="Google Shape;6520;p61"/>
            <p:cNvSpPr/>
            <p:nvPr/>
          </p:nvSpPr>
          <p:spPr>
            <a:xfrm>
              <a:off x="6411429" y="4001820"/>
              <a:ext cx="10623" cy="15934"/>
            </a:xfrm>
            <a:custGeom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1" name="Google Shape;6521;p61"/>
            <p:cNvSpPr/>
            <p:nvPr/>
          </p:nvSpPr>
          <p:spPr>
            <a:xfrm>
              <a:off x="6448927" y="4017723"/>
              <a:ext cx="214366" cy="32218"/>
            </a:xfrm>
            <a:custGeom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2" name="Google Shape;6522;p61"/>
            <p:cNvSpPr/>
            <p:nvPr/>
          </p:nvSpPr>
          <p:spPr>
            <a:xfrm>
              <a:off x="6535627" y="3940913"/>
              <a:ext cx="46244" cy="46181"/>
            </a:xfrm>
            <a:custGeom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3" name="Google Shape;6523;p61"/>
            <p:cNvSpPr/>
            <p:nvPr/>
          </p:nvSpPr>
          <p:spPr>
            <a:xfrm>
              <a:off x="6497016" y="3916233"/>
              <a:ext cx="117424" cy="96242"/>
            </a:xfrm>
            <a:custGeom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6525" name="Google Shape;6525;p61"/>
            <p:cNvSpPr/>
            <p:nvPr/>
          </p:nvSpPr>
          <p:spPr>
            <a:xfrm>
              <a:off x="7680385" y="3835289"/>
              <a:ext cx="59475" cy="58267"/>
            </a:xfrm>
            <a:custGeom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6" name="Google Shape;6526;p61"/>
            <p:cNvSpPr/>
            <p:nvPr/>
          </p:nvSpPr>
          <p:spPr>
            <a:xfrm>
              <a:off x="7659553" y="3805329"/>
              <a:ext cx="30310" cy="76109"/>
            </a:xfrm>
            <a:custGeom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7" name="Google Shape;6527;p61"/>
            <p:cNvSpPr/>
            <p:nvPr/>
          </p:nvSpPr>
          <p:spPr>
            <a:xfrm>
              <a:off x="7619033" y="3802816"/>
              <a:ext cx="31837" cy="75600"/>
            </a:xfrm>
            <a:custGeom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8" name="Google Shape;6528;p61"/>
            <p:cNvSpPr/>
            <p:nvPr/>
          </p:nvSpPr>
          <p:spPr>
            <a:xfrm>
              <a:off x="7693266" y="3885509"/>
              <a:ext cx="76904" cy="28879"/>
            </a:xfrm>
            <a:custGeom>
              <a:rect l="l" t="t" r="r" b="b"/>
              <a:pathLst>
                <a:path w="2418" h="906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29" name="Google Shape;6529;p61"/>
            <p:cNvSpPr/>
            <p:nvPr/>
          </p:nvSpPr>
          <p:spPr>
            <a:xfrm>
              <a:off x="7695524" y="3924566"/>
              <a:ext cx="76904" cy="29960"/>
            </a:xfrm>
            <a:custGeom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0" name="Google Shape;6530;p61"/>
            <p:cNvSpPr/>
            <p:nvPr/>
          </p:nvSpPr>
          <p:spPr>
            <a:xfrm>
              <a:off x="7473620" y="3916519"/>
              <a:ext cx="75378" cy="85333"/>
            </a:xfrm>
            <a:custGeom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1" name="Google Shape;6531;p61"/>
            <p:cNvSpPr/>
            <p:nvPr/>
          </p:nvSpPr>
          <p:spPr>
            <a:xfrm>
              <a:off x="7415290" y="3850078"/>
              <a:ext cx="310576" cy="304756"/>
            </a:xfrm>
            <a:custGeom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2" name="Google Shape;6532;p61"/>
            <p:cNvSpPr/>
            <p:nvPr/>
          </p:nvSpPr>
          <p:spPr>
            <a:xfrm>
              <a:off x="7557299" y="4000198"/>
              <a:ext cx="75410" cy="85714"/>
            </a:xfrm>
            <a:custGeom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33" name="Google Shape;6533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6534" name="Google Shape;6534;p61"/>
            <p:cNvSpPr/>
            <p:nvPr/>
          </p:nvSpPr>
          <p:spPr>
            <a:xfrm>
              <a:off x="6926797" y="3833413"/>
              <a:ext cx="279121" cy="293401"/>
            </a:xfrm>
            <a:custGeom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5" name="Google Shape;6535;p61"/>
            <p:cNvSpPr/>
            <p:nvPr/>
          </p:nvSpPr>
          <p:spPr>
            <a:xfrm>
              <a:off x="6922281" y="3873646"/>
              <a:ext cx="40170" cy="54387"/>
            </a:xfrm>
            <a:custGeom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6" name="Google Shape;6536;p61"/>
            <p:cNvSpPr/>
            <p:nvPr/>
          </p:nvSpPr>
          <p:spPr>
            <a:xfrm>
              <a:off x="6889712" y="3913529"/>
              <a:ext cx="56804" cy="29261"/>
            </a:xfrm>
            <a:custGeom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7" name="Google Shape;6537;p61"/>
            <p:cNvSpPr/>
            <p:nvPr/>
          </p:nvSpPr>
          <p:spPr>
            <a:xfrm>
              <a:off x="7171823" y="3873710"/>
              <a:ext cx="39788" cy="54323"/>
            </a:xfrm>
            <a:custGeom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38" name="Google Shape;6538;p61"/>
            <p:cNvSpPr/>
            <p:nvPr/>
          </p:nvSpPr>
          <p:spPr>
            <a:xfrm>
              <a:off x="7187725" y="3913529"/>
              <a:ext cx="57217" cy="29261"/>
            </a:xfrm>
            <a:custGeom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539" name="Google Shape;6539;p61"/>
          <p:cNvSpPr/>
          <p:nvPr/>
        </p:nvSpPr>
        <p:spPr>
          <a:xfrm>
            <a:off x="7075994" y="2425914"/>
            <a:ext cx="353354" cy="351318"/>
          </a:xfrm>
          <a:custGeom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540" name="Google Shape;6540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6541" name="Google Shape;6541;p61"/>
            <p:cNvSpPr/>
            <p:nvPr/>
          </p:nvSpPr>
          <p:spPr>
            <a:xfrm>
              <a:off x="4882690" y="2425405"/>
              <a:ext cx="92075" cy="350682"/>
            </a:xfrm>
            <a:custGeom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42" name="Google Shape;6542;p61"/>
            <p:cNvSpPr/>
            <p:nvPr/>
          </p:nvSpPr>
          <p:spPr>
            <a:xfrm>
              <a:off x="4966782" y="2429254"/>
              <a:ext cx="190480" cy="250655"/>
            </a:xfrm>
            <a:custGeom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43" name="Google Shape;6543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6544" name="Google Shape;6544;p61"/>
            <p:cNvSpPr/>
            <p:nvPr/>
          </p:nvSpPr>
          <p:spPr>
            <a:xfrm>
              <a:off x="6627639" y="2444266"/>
              <a:ext cx="92807" cy="87941"/>
            </a:xfrm>
            <a:custGeom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45" name="Google Shape;6545;p61"/>
            <p:cNvSpPr/>
            <p:nvPr/>
          </p:nvSpPr>
          <p:spPr>
            <a:xfrm>
              <a:off x="6891589" y="2443884"/>
              <a:ext cx="92044" cy="86446"/>
            </a:xfrm>
            <a:custGeom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46" name="Google Shape;6546;p61"/>
            <p:cNvSpPr/>
            <p:nvPr/>
          </p:nvSpPr>
          <p:spPr>
            <a:xfrm>
              <a:off x="6662498" y="2512201"/>
              <a:ext cx="288185" cy="244930"/>
            </a:xfrm>
            <a:custGeom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47" name="Google Shape;6547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6548" name="Google Shape;6548;p61"/>
            <p:cNvSpPr/>
            <p:nvPr/>
          </p:nvSpPr>
          <p:spPr>
            <a:xfrm>
              <a:off x="5780545" y="2007615"/>
              <a:ext cx="329500" cy="75855"/>
            </a:xfrm>
            <a:custGeom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49" name="Google Shape;6549;p61"/>
            <p:cNvSpPr/>
            <p:nvPr/>
          </p:nvSpPr>
          <p:spPr>
            <a:xfrm>
              <a:off x="5779400" y="2097082"/>
              <a:ext cx="329500" cy="76014"/>
            </a:xfrm>
            <a:custGeom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0" name="Google Shape;6550;p61"/>
            <p:cNvSpPr/>
            <p:nvPr/>
          </p:nvSpPr>
          <p:spPr>
            <a:xfrm>
              <a:off x="5800996" y="2031850"/>
              <a:ext cx="288217" cy="117201"/>
            </a:xfrm>
            <a:custGeom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1" name="Google Shape;6551;p61"/>
            <p:cNvSpPr/>
            <p:nvPr/>
          </p:nvSpPr>
          <p:spPr>
            <a:xfrm>
              <a:off x="5770336" y="2186073"/>
              <a:ext cx="350682" cy="113639"/>
            </a:xfrm>
            <a:custGeom>
              <a:rect l="l" t="t" r="r" b="b"/>
              <a:pathLst>
                <a:path w="11026" h="3572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52" name="Google Shape;6552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6553" name="Google Shape;6553;p61"/>
            <p:cNvSpPr/>
            <p:nvPr/>
          </p:nvSpPr>
          <p:spPr>
            <a:xfrm>
              <a:off x="5352259" y="2005834"/>
              <a:ext cx="94715" cy="94683"/>
            </a:xfrm>
            <a:custGeom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4" name="Google Shape;6554;p61"/>
            <p:cNvSpPr/>
            <p:nvPr/>
          </p:nvSpPr>
          <p:spPr>
            <a:xfrm>
              <a:off x="5534024" y="2005834"/>
              <a:ext cx="94715" cy="94683"/>
            </a:xfrm>
            <a:custGeom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5" name="Google Shape;6555;p61"/>
            <p:cNvSpPr/>
            <p:nvPr/>
          </p:nvSpPr>
          <p:spPr>
            <a:xfrm>
              <a:off x="5326878" y="1980358"/>
              <a:ext cx="350332" cy="144776"/>
            </a:xfrm>
            <a:custGeom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6" name="Google Shape;6556;p61"/>
            <p:cNvSpPr/>
            <p:nvPr/>
          </p:nvSpPr>
          <p:spPr>
            <a:xfrm>
              <a:off x="5627181" y="2089131"/>
              <a:ext cx="42460" cy="237456"/>
            </a:xfrm>
            <a:custGeom>
              <a:rect l="l" t="t" r="r" b="b"/>
              <a:pathLst>
                <a:path w="1335" h="7465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57" name="Google Shape;6557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6558" name="Google Shape;6558;p61"/>
            <p:cNvSpPr/>
            <p:nvPr/>
          </p:nvSpPr>
          <p:spPr>
            <a:xfrm>
              <a:off x="6315251" y="2514777"/>
              <a:ext cx="120446" cy="10241"/>
            </a:xfrm>
            <a:custGeom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59" name="Google Shape;6559;p61"/>
            <p:cNvSpPr/>
            <p:nvPr/>
          </p:nvSpPr>
          <p:spPr>
            <a:xfrm>
              <a:off x="6274349" y="2514777"/>
              <a:ext cx="27670" cy="10241"/>
            </a:xfrm>
            <a:custGeom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0" name="Google Shape;6560;p61"/>
            <p:cNvSpPr/>
            <p:nvPr/>
          </p:nvSpPr>
          <p:spPr>
            <a:xfrm>
              <a:off x="6274349" y="2672307"/>
              <a:ext cx="64405" cy="10623"/>
            </a:xfrm>
            <a:custGeom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1" name="Google Shape;6561;p61"/>
            <p:cNvSpPr/>
            <p:nvPr/>
          </p:nvSpPr>
          <p:spPr>
            <a:xfrm>
              <a:off x="6274731" y="2619670"/>
              <a:ext cx="85619" cy="10623"/>
            </a:xfrm>
            <a:custGeom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2" name="Google Shape;6562;p61"/>
            <p:cNvSpPr/>
            <p:nvPr/>
          </p:nvSpPr>
          <p:spPr>
            <a:xfrm>
              <a:off x="6274731" y="2567383"/>
              <a:ext cx="122704" cy="10273"/>
            </a:xfrm>
            <a:custGeom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3" name="Google Shape;6563;p61"/>
            <p:cNvSpPr/>
            <p:nvPr/>
          </p:nvSpPr>
          <p:spPr>
            <a:xfrm>
              <a:off x="6183451" y="2462140"/>
              <a:ext cx="339709" cy="277976"/>
            </a:xfrm>
            <a:custGeom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4" name="Google Shape;6564;p61"/>
            <p:cNvSpPr/>
            <p:nvPr/>
          </p:nvSpPr>
          <p:spPr>
            <a:xfrm>
              <a:off x="6367888" y="2552562"/>
              <a:ext cx="167008" cy="132627"/>
            </a:xfrm>
            <a:custGeom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6566" name="Google Shape;6566;p61"/>
            <p:cNvSpPr/>
            <p:nvPr/>
          </p:nvSpPr>
          <p:spPr>
            <a:xfrm>
              <a:off x="5405659" y="3336873"/>
              <a:ext cx="223844" cy="125375"/>
            </a:xfrm>
            <a:custGeom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67" name="Google Shape;6567;p61"/>
            <p:cNvSpPr/>
            <p:nvPr/>
          </p:nvSpPr>
          <p:spPr>
            <a:xfrm>
              <a:off x="5337883" y="3369060"/>
              <a:ext cx="307141" cy="344639"/>
            </a:xfrm>
            <a:custGeom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61"/>
          <p:cNvSpPr/>
          <p:nvPr/>
        </p:nvSpPr>
        <p:spPr>
          <a:xfrm>
            <a:off x="7992774" y="1977782"/>
            <a:ext cx="330645" cy="349950"/>
          </a:xfrm>
          <a:custGeom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569" name="Google Shape;6569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6570" name="Google Shape;6570;p61"/>
            <p:cNvSpPr/>
            <p:nvPr/>
          </p:nvSpPr>
          <p:spPr>
            <a:xfrm>
              <a:off x="5824468" y="2594703"/>
              <a:ext cx="176359" cy="76968"/>
            </a:xfrm>
            <a:custGeom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1" name="Google Shape;6571;p61"/>
            <p:cNvSpPr/>
            <p:nvPr/>
          </p:nvSpPr>
          <p:spPr>
            <a:xfrm>
              <a:off x="5735477" y="2429858"/>
              <a:ext cx="353354" cy="126202"/>
            </a:xfrm>
            <a:custGeom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2" name="Google Shape;6572;p61"/>
            <p:cNvSpPr/>
            <p:nvPr/>
          </p:nvSpPr>
          <p:spPr>
            <a:xfrm>
              <a:off x="5762384" y="2464271"/>
              <a:ext cx="134440" cy="72102"/>
            </a:xfrm>
            <a:custGeom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3" name="Google Shape;6573;p61"/>
            <p:cNvSpPr/>
            <p:nvPr/>
          </p:nvSpPr>
          <p:spPr>
            <a:xfrm>
              <a:off x="5928247" y="2463921"/>
              <a:ext cx="134821" cy="70957"/>
            </a:xfrm>
            <a:custGeom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4" name="Google Shape;6574;p61"/>
            <p:cNvSpPr/>
            <p:nvPr/>
          </p:nvSpPr>
          <p:spPr>
            <a:xfrm>
              <a:off x="5966859" y="2655642"/>
              <a:ext cx="28434" cy="113258"/>
            </a:xfrm>
            <a:custGeom>
              <a:rect l="l" t="t" r="r" b="b"/>
              <a:pathLst>
                <a:path w="894" h="3560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6054704" y="2499988"/>
              <a:ext cx="27670" cy="271169"/>
            </a:xfrm>
            <a:custGeom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76" name="Google Shape;6576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6577" name="Google Shape;6577;p61"/>
            <p:cNvSpPr/>
            <p:nvPr/>
          </p:nvSpPr>
          <p:spPr>
            <a:xfrm>
              <a:off x="4883835" y="1992571"/>
              <a:ext cx="350300" cy="123085"/>
            </a:xfrm>
            <a:custGeom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5084174" y="2009237"/>
              <a:ext cx="130655" cy="88641"/>
            </a:xfrm>
            <a:custGeom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4904285" y="2009237"/>
              <a:ext cx="130687" cy="88641"/>
            </a:xfrm>
            <a:custGeom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4943660" y="2123576"/>
              <a:ext cx="231413" cy="66631"/>
            </a:xfrm>
            <a:custGeom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5142473" y="2191384"/>
              <a:ext cx="26907" cy="123467"/>
            </a:xfrm>
            <a:custGeom>
              <a:rect l="l" t="t" r="r" b="b"/>
              <a:pathLst>
                <a:path w="845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5203825" y="2089513"/>
              <a:ext cx="27289" cy="226102"/>
            </a:xfrm>
            <a:custGeom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83" name="Google Shape;6583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6584" name="Google Shape;6584;p61"/>
            <p:cNvSpPr/>
            <p:nvPr/>
          </p:nvSpPr>
          <p:spPr>
            <a:xfrm>
              <a:off x="7066548" y="2912594"/>
              <a:ext cx="219264" cy="266399"/>
            </a:xfrm>
            <a:custGeom>
              <a:rect l="l" t="t" r="r" b="b"/>
              <a:pathLst>
                <a:path w="6893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7262690" y="2968571"/>
              <a:ext cx="156067" cy="278962"/>
            </a:xfrm>
            <a:custGeom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7356610" y="3200843"/>
              <a:ext cx="58362" cy="24363"/>
            </a:xfrm>
            <a:custGeom>
              <a:rect l="l" t="t" r="r" b="b"/>
              <a:pathLst>
                <a:path w="1834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7068806" y="3188821"/>
              <a:ext cx="179539" cy="24617"/>
            </a:xfrm>
            <a:custGeom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7361158" y="3154726"/>
              <a:ext cx="49997" cy="20482"/>
            </a:xfrm>
            <a:custGeom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7155920" y="3139523"/>
              <a:ext cx="148084" cy="33045"/>
            </a:xfrm>
            <a:custGeom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590" name="Google Shape;6590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6591" name="Google Shape;6591;p61"/>
            <p:cNvSpPr/>
            <p:nvPr/>
          </p:nvSpPr>
          <p:spPr>
            <a:xfrm>
              <a:off x="7548967" y="1978927"/>
              <a:ext cx="333285" cy="234816"/>
            </a:xfrm>
            <a:custGeom>
              <a:rect l="l" t="t" r="r" b="b"/>
              <a:pathLst>
                <a:path w="10479" h="7381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2" name="Google Shape;6592;p61"/>
            <p:cNvSpPr/>
            <p:nvPr/>
          </p:nvSpPr>
          <p:spPr>
            <a:xfrm>
              <a:off x="7570562" y="2001667"/>
              <a:ext cx="51142" cy="51142"/>
            </a:xfrm>
            <a:custGeom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3" name="Google Shape;6593;p61"/>
            <p:cNvSpPr/>
            <p:nvPr/>
          </p:nvSpPr>
          <p:spPr>
            <a:xfrm>
              <a:off x="7807986" y="2001667"/>
              <a:ext cx="51174" cy="51142"/>
            </a:xfrm>
            <a:custGeom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7570180" y="2121699"/>
              <a:ext cx="288980" cy="207178"/>
            </a:xfrm>
            <a:custGeom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5" name="Google Shape;6595;p61"/>
            <p:cNvSpPr/>
            <p:nvPr/>
          </p:nvSpPr>
          <p:spPr>
            <a:xfrm>
              <a:off x="7658408" y="2088368"/>
              <a:ext cx="30342" cy="154922"/>
            </a:xfrm>
            <a:custGeom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6" name="Google Shape;6596;p61"/>
            <p:cNvSpPr/>
            <p:nvPr/>
          </p:nvSpPr>
          <p:spPr>
            <a:xfrm>
              <a:off x="7700072" y="2088368"/>
              <a:ext cx="30310" cy="154922"/>
            </a:xfrm>
            <a:custGeom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>
              <a:off x="7741737" y="2088368"/>
              <a:ext cx="30310" cy="154922"/>
            </a:xfrm>
            <a:custGeom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598" name="Google Shape;6598;p61"/>
          <p:cNvSpPr/>
          <p:nvPr/>
        </p:nvSpPr>
        <p:spPr>
          <a:xfrm>
            <a:off x="6591286" y="2883970"/>
            <a:ext cx="390088" cy="357520"/>
          </a:xfrm>
          <a:custGeom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599" name="Google Shape;6599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6600" name="Google Shape;6600;p61"/>
            <p:cNvSpPr/>
            <p:nvPr/>
          </p:nvSpPr>
          <p:spPr>
            <a:xfrm>
              <a:off x="5386735" y="2511056"/>
              <a:ext cx="21596" cy="20387"/>
            </a:xfrm>
            <a:custGeom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>
              <a:off x="5321599" y="2575811"/>
              <a:ext cx="21977" cy="20387"/>
            </a:xfrm>
            <a:custGeom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>
              <a:off x="5386735" y="2575811"/>
              <a:ext cx="21596" cy="20387"/>
            </a:xfrm>
            <a:custGeom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>
              <a:off x="5321599" y="2511056"/>
              <a:ext cx="21977" cy="20387"/>
            </a:xfrm>
            <a:custGeom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>
              <a:off x="5522670" y="2520916"/>
              <a:ext cx="17079" cy="15457"/>
            </a:xfrm>
            <a:custGeom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>
              <a:off x="5473054" y="2570531"/>
              <a:ext cx="16698" cy="15839"/>
            </a:xfrm>
            <a:custGeom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>
              <a:off x="5522670" y="2570531"/>
              <a:ext cx="17079" cy="15839"/>
            </a:xfrm>
            <a:custGeom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7" name="Google Shape;6607;p61"/>
            <p:cNvSpPr/>
            <p:nvPr/>
          </p:nvSpPr>
          <p:spPr>
            <a:xfrm>
              <a:off x="5473054" y="2520916"/>
              <a:ext cx="16698" cy="15457"/>
            </a:xfrm>
            <a:custGeom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8" name="Google Shape;6608;p61"/>
            <p:cNvSpPr/>
            <p:nvPr/>
          </p:nvSpPr>
          <p:spPr>
            <a:xfrm>
              <a:off x="5343926" y="2638594"/>
              <a:ext cx="95860" cy="10623"/>
            </a:xfrm>
            <a:custGeom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5343926" y="2689323"/>
              <a:ext cx="20482" cy="10655"/>
            </a:xfrm>
            <a:custGeom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5378021" y="2689323"/>
              <a:ext cx="61765" cy="10655"/>
            </a:xfrm>
            <a:custGeom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5343926" y="2663975"/>
              <a:ext cx="95860" cy="10241"/>
            </a:xfrm>
            <a:custGeom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5283337" y="2478774"/>
              <a:ext cx="287072" cy="149229"/>
            </a:xfrm>
            <a:custGeom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3" name="Google Shape;6613;p61"/>
            <p:cNvSpPr/>
            <p:nvPr/>
          </p:nvSpPr>
          <p:spPr>
            <a:xfrm>
              <a:off x="5336356" y="2524987"/>
              <a:ext cx="56836" cy="56836"/>
            </a:xfrm>
            <a:custGeom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4" name="Google Shape;6614;p61"/>
            <p:cNvSpPr/>
            <p:nvPr/>
          </p:nvSpPr>
          <p:spPr>
            <a:xfrm>
              <a:off x="5486699" y="2534083"/>
              <a:ext cx="38643" cy="39025"/>
            </a:xfrm>
            <a:custGeom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5466248" y="2638594"/>
              <a:ext cx="61384" cy="61765"/>
            </a:xfrm>
            <a:custGeom>
              <a:rect l="l" t="t" r="r" b="b"/>
              <a:pathLst>
                <a:path w="1929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5316287" y="2582458"/>
              <a:ext cx="325683" cy="140228"/>
            </a:xfrm>
            <a:custGeom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17" name="Google Shape;6617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6618" name="Google Shape;6618;p61"/>
            <p:cNvSpPr/>
            <p:nvPr/>
          </p:nvSpPr>
          <p:spPr>
            <a:xfrm>
              <a:off x="6289870" y="1978927"/>
              <a:ext cx="196937" cy="262073"/>
            </a:xfrm>
            <a:custGeom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19" name="Google Shape;6619;p61"/>
            <p:cNvSpPr/>
            <p:nvPr/>
          </p:nvSpPr>
          <p:spPr>
            <a:xfrm>
              <a:off x="6214142" y="2182256"/>
              <a:ext cx="346515" cy="146971"/>
            </a:xfrm>
            <a:custGeom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6621" name="Google Shape;6621;p61"/>
            <p:cNvSpPr/>
            <p:nvPr/>
          </p:nvSpPr>
          <p:spPr>
            <a:xfrm>
              <a:off x="4883835" y="3447682"/>
              <a:ext cx="323425" cy="142932"/>
            </a:xfrm>
            <a:custGeom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22" name="Google Shape;6622;p61"/>
            <p:cNvSpPr/>
            <p:nvPr/>
          </p:nvSpPr>
          <p:spPr>
            <a:xfrm>
              <a:off x="4931161" y="3600377"/>
              <a:ext cx="228392" cy="114434"/>
            </a:xfrm>
            <a:custGeom>
              <a:rect l="l" t="t" r="r" b="b"/>
              <a:pathLst>
                <a:path w="7179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23" name="Google Shape;6623;p61"/>
            <p:cNvSpPr/>
            <p:nvPr/>
          </p:nvSpPr>
          <p:spPr>
            <a:xfrm>
              <a:off x="4926263" y="3337255"/>
              <a:ext cx="238601" cy="97355"/>
            </a:xfrm>
            <a:custGeom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24" name="Google Shape;6624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6625" name="Google Shape;6625;p61"/>
            <p:cNvSpPr/>
            <p:nvPr/>
          </p:nvSpPr>
          <p:spPr>
            <a:xfrm>
              <a:off x="5430658" y="1574494"/>
              <a:ext cx="25031" cy="10655"/>
            </a:xfrm>
            <a:custGeom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26" name="Google Shape;6626;p61"/>
            <p:cNvSpPr/>
            <p:nvPr/>
          </p:nvSpPr>
          <p:spPr>
            <a:xfrm>
              <a:off x="5447706" y="1613137"/>
              <a:ext cx="39025" cy="38643"/>
            </a:xfrm>
            <a:custGeom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27" name="Google Shape;6627;p61"/>
            <p:cNvSpPr/>
            <p:nvPr/>
          </p:nvSpPr>
          <p:spPr>
            <a:xfrm>
              <a:off x="5343544" y="1509358"/>
              <a:ext cx="244676" cy="351095"/>
            </a:xfrm>
            <a:custGeom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28" name="Google Shape;6628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6629" name="Google Shape;6629;p61"/>
            <p:cNvSpPr/>
            <p:nvPr/>
          </p:nvSpPr>
          <p:spPr>
            <a:xfrm>
              <a:off x="8196898" y="2562358"/>
              <a:ext cx="33363" cy="49012"/>
            </a:xfrm>
            <a:custGeom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0" name="Google Shape;6630;p61"/>
            <p:cNvSpPr/>
            <p:nvPr/>
          </p:nvSpPr>
          <p:spPr>
            <a:xfrm>
              <a:off x="8162421" y="2529471"/>
              <a:ext cx="51174" cy="21309"/>
            </a:xfrm>
            <a:custGeom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1" name="Google Shape;6631;p61"/>
            <p:cNvSpPr/>
            <p:nvPr/>
          </p:nvSpPr>
          <p:spPr>
            <a:xfrm>
              <a:off x="8241966" y="2551258"/>
              <a:ext cx="47739" cy="30565"/>
            </a:xfrm>
            <a:custGeom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2" name="Google Shape;6632;p61"/>
            <p:cNvSpPr/>
            <p:nvPr/>
          </p:nvSpPr>
          <p:spPr>
            <a:xfrm>
              <a:off x="8060582" y="2586720"/>
              <a:ext cx="33713" cy="48884"/>
            </a:xfrm>
            <a:custGeom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3" name="Google Shape;6633;p61"/>
            <p:cNvSpPr/>
            <p:nvPr/>
          </p:nvSpPr>
          <p:spPr>
            <a:xfrm>
              <a:off x="7999612" y="2581568"/>
              <a:ext cx="49266" cy="22582"/>
            </a:xfrm>
            <a:custGeom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4" name="Google Shape;6634;p61"/>
            <p:cNvSpPr/>
            <p:nvPr/>
          </p:nvSpPr>
          <p:spPr>
            <a:xfrm>
              <a:off x="8080651" y="2557873"/>
              <a:ext cx="48121" cy="28879"/>
            </a:xfrm>
            <a:custGeom>
              <a:rect l="l" t="t" r="r" b="b"/>
              <a:pathLst>
                <a:path w="1513" h="906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5" name="Google Shape;6635;p61"/>
            <p:cNvSpPr/>
            <p:nvPr/>
          </p:nvSpPr>
          <p:spPr>
            <a:xfrm>
              <a:off x="7964753" y="2497698"/>
              <a:ext cx="269675" cy="231795"/>
            </a:xfrm>
            <a:custGeom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6" name="Google Shape;6636;p61"/>
            <p:cNvSpPr/>
            <p:nvPr/>
          </p:nvSpPr>
          <p:spPr>
            <a:xfrm>
              <a:off x="8045792" y="2634650"/>
              <a:ext cx="84124" cy="55850"/>
            </a:xfrm>
            <a:custGeom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37" name="Google Shape;6637;p61"/>
            <p:cNvSpPr/>
            <p:nvPr/>
          </p:nvSpPr>
          <p:spPr>
            <a:xfrm>
              <a:off x="8145787" y="2470823"/>
              <a:ext cx="181034" cy="231795"/>
            </a:xfrm>
            <a:custGeom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6639" name="Google Shape;6639;p61"/>
            <p:cNvSpPr/>
            <p:nvPr/>
          </p:nvSpPr>
          <p:spPr>
            <a:xfrm>
              <a:off x="7693647" y="2566651"/>
              <a:ext cx="10623" cy="67045"/>
            </a:xfrm>
            <a:custGeom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0" name="Google Shape;6640;p61"/>
            <p:cNvSpPr/>
            <p:nvPr/>
          </p:nvSpPr>
          <p:spPr>
            <a:xfrm>
              <a:off x="7524349" y="2545151"/>
              <a:ext cx="350332" cy="200244"/>
            </a:xfrm>
            <a:custGeom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1" name="Google Shape;6641;p61"/>
            <p:cNvSpPr/>
            <p:nvPr/>
          </p:nvSpPr>
          <p:spPr>
            <a:xfrm>
              <a:off x="7582298" y="2650998"/>
              <a:ext cx="86764" cy="50093"/>
            </a:xfrm>
            <a:custGeom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2" name="Google Shape;6642;p61"/>
            <p:cNvSpPr/>
            <p:nvPr/>
          </p:nvSpPr>
          <p:spPr>
            <a:xfrm>
              <a:off x="7729237" y="2650553"/>
              <a:ext cx="86732" cy="50156"/>
            </a:xfrm>
            <a:custGeom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3" name="Google Shape;6643;p61"/>
            <p:cNvSpPr/>
            <p:nvPr/>
          </p:nvSpPr>
          <p:spPr>
            <a:xfrm>
              <a:off x="7667885" y="2456447"/>
              <a:ext cx="62147" cy="121209"/>
            </a:xfrm>
            <a:custGeom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44" name="Google Shape;6644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6645" name="Google Shape;6645;p61"/>
            <p:cNvSpPr/>
            <p:nvPr/>
          </p:nvSpPr>
          <p:spPr>
            <a:xfrm>
              <a:off x="7128632" y="2237978"/>
              <a:ext cx="220059" cy="91249"/>
            </a:xfrm>
            <a:custGeom>
              <a:rect l="l" t="t" r="r" b="b"/>
              <a:pathLst>
                <a:path w="6918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6" name="Google Shape;6646;p61"/>
            <p:cNvSpPr/>
            <p:nvPr/>
          </p:nvSpPr>
          <p:spPr>
            <a:xfrm>
              <a:off x="7105923" y="2079271"/>
              <a:ext cx="266621" cy="145063"/>
            </a:xfrm>
            <a:custGeom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7" name="Google Shape;6647;p61"/>
            <p:cNvSpPr/>
            <p:nvPr/>
          </p:nvSpPr>
          <p:spPr>
            <a:xfrm>
              <a:off x="7144184" y="2098609"/>
              <a:ext cx="190480" cy="33332"/>
            </a:xfrm>
            <a:custGeom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8" name="Google Shape;6648;p61"/>
            <p:cNvSpPr/>
            <p:nvPr/>
          </p:nvSpPr>
          <p:spPr>
            <a:xfrm>
              <a:off x="7196440" y="1978927"/>
              <a:ext cx="242768" cy="96210"/>
            </a:xfrm>
            <a:custGeom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49" name="Google Shape;6649;p61"/>
            <p:cNvSpPr/>
            <p:nvPr/>
          </p:nvSpPr>
          <p:spPr>
            <a:xfrm>
              <a:off x="7145297" y="2025139"/>
              <a:ext cx="32982" cy="33363"/>
            </a:xfrm>
            <a:custGeom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50" name="Google Shape;6650;p61"/>
            <p:cNvSpPr/>
            <p:nvPr/>
          </p:nvSpPr>
          <p:spPr>
            <a:xfrm>
              <a:off x="7338417" y="2045590"/>
              <a:ext cx="32982" cy="33332"/>
            </a:xfrm>
            <a:custGeom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51" name="Google Shape;6651;p61"/>
            <p:cNvSpPr/>
            <p:nvPr/>
          </p:nvSpPr>
          <p:spPr>
            <a:xfrm>
              <a:off x="7263453" y="1978545"/>
              <a:ext cx="33363" cy="32982"/>
            </a:xfrm>
            <a:custGeom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652" name="Google Shape;6652;p61"/>
          <p:cNvSpPr/>
          <p:nvPr/>
        </p:nvSpPr>
        <p:spPr>
          <a:xfrm>
            <a:off x="6134980" y="2901781"/>
            <a:ext cx="390470" cy="332108"/>
          </a:xfrm>
          <a:custGeom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653" name="Google Shape;6653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6654" name="Google Shape;6654;p61"/>
            <p:cNvSpPr/>
            <p:nvPr/>
          </p:nvSpPr>
          <p:spPr>
            <a:xfrm>
              <a:off x="7541397" y="2904802"/>
              <a:ext cx="318495" cy="352209"/>
            </a:xfrm>
            <a:custGeom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55" name="Google Shape;6655;p61"/>
            <p:cNvSpPr/>
            <p:nvPr/>
          </p:nvSpPr>
          <p:spPr>
            <a:xfrm>
              <a:off x="7642505" y="2952128"/>
              <a:ext cx="112876" cy="106451"/>
            </a:xfrm>
            <a:custGeom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56" name="Google Shape;6656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6657" name="Google Shape;6657;p61"/>
            <p:cNvSpPr/>
            <p:nvPr/>
          </p:nvSpPr>
          <p:spPr>
            <a:xfrm>
              <a:off x="8094263" y="2957439"/>
              <a:ext cx="30342" cy="30310"/>
            </a:xfrm>
            <a:custGeom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58" name="Google Shape;6658;p61"/>
            <p:cNvSpPr/>
            <p:nvPr/>
          </p:nvSpPr>
          <p:spPr>
            <a:xfrm>
              <a:off x="8187420" y="2957439"/>
              <a:ext cx="30342" cy="30310"/>
            </a:xfrm>
            <a:custGeom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59" name="Google Shape;6659;p61"/>
            <p:cNvSpPr/>
            <p:nvPr/>
          </p:nvSpPr>
          <p:spPr>
            <a:xfrm>
              <a:off x="8094263" y="3027856"/>
              <a:ext cx="30342" cy="30342"/>
            </a:xfrm>
            <a:custGeom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0" name="Google Shape;6660;p61"/>
            <p:cNvSpPr/>
            <p:nvPr/>
          </p:nvSpPr>
          <p:spPr>
            <a:xfrm>
              <a:off x="8187420" y="3027856"/>
              <a:ext cx="30342" cy="30342"/>
            </a:xfrm>
            <a:custGeom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1" name="Google Shape;6661;p61"/>
            <p:cNvSpPr/>
            <p:nvPr/>
          </p:nvSpPr>
          <p:spPr>
            <a:xfrm>
              <a:off x="8003015" y="3050214"/>
              <a:ext cx="306759" cy="205269"/>
            </a:xfrm>
            <a:custGeom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2" name="Google Shape;6662;p61"/>
            <p:cNvSpPr/>
            <p:nvPr/>
          </p:nvSpPr>
          <p:spPr>
            <a:xfrm>
              <a:off x="8040131" y="2904039"/>
              <a:ext cx="230268" cy="132182"/>
            </a:xfrm>
            <a:custGeom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6664" name="Google Shape;6664;p61"/>
            <p:cNvSpPr/>
            <p:nvPr/>
          </p:nvSpPr>
          <p:spPr>
            <a:xfrm>
              <a:off x="5772594" y="3003366"/>
              <a:ext cx="112113" cy="110872"/>
            </a:xfrm>
            <a:custGeom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5" name="Google Shape;6665;p61"/>
            <p:cNvSpPr/>
            <p:nvPr/>
          </p:nvSpPr>
          <p:spPr>
            <a:xfrm>
              <a:off x="5800996" y="3031736"/>
              <a:ext cx="112113" cy="110904"/>
            </a:xfrm>
            <a:custGeom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6" name="Google Shape;6666;p61"/>
            <p:cNvSpPr/>
            <p:nvPr/>
          </p:nvSpPr>
          <p:spPr>
            <a:xfrm>
              <a:off x="5829016" y="3141558"/>
              <a:ext cx="31455" cy="30247"/>
            </a:xfrm>
            <a:custGeom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7" name="Google Shape;6667;p61"/>
            <p:cNvSpPr/>
            <p:nvPr/>
          </p:nvSpPr>
          <p:spPr>
            <a:xfrm>
              <a:off x="5866514" y="3060519"/>
              <a:ext cx="75378" cy="73788"/>
            </a:xfrm>
            <a:custGeom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8" name="Google Shape;6668;p61"/>
            <p:cNvSpPr/>
            <p:nvPr/>
          </p:nvSpPr>
          <p:spPr>
            <a:xfrm>
              <a:off x="5687770" y="2885496"/>
              <a:ext cx="369638" cy="369606"/>
            </a:xfrm>
            <a:custGeom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69" name="Google Shape;6669;p61"/>
            <p:cNvSpPr/>
            <p:nvPr/>
          </p:nvSpPr>
          <p:spPr>
            <a:xfrm>
              <a:off x="5737386" y="2968794"/>
              <a:ext cx="182942" cy="181416"/>
            </a:xfrm>
            <a:custGeom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0" name="Google Shape;6670;p61"/>
            <p:cNvSpPr/>
            <p:nvPr/>
          </p:nvSpPr>
          <p:spPr>
            <a:xfrm>
              <a:off x="5793808" y="3024548"/>
              <a:ext cx="181797" cy="181320"/>
            </a:xfrm>
            <a:custGeom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1" name="Google Shape;6671;p61"/>
            <p:cNvSpPr/>
            <p:nvPr/>
          </p:nvSpPr>
          <p:spPr>
            <a:xfrm>
              <a:off x="5964600" y="3015483"/>
              <a:ext cx="23122" cy="21882"/>
            </a:xfrm>
            <a:custGeom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2" name="Google Shape;6672;p61"/>
            <p:cNvSpPr/>
            <p:nvPr/>
          </p:nvSpPr>
          <p:spPr>
            <a:xfrm>
              <a:off x="5935817" y="2986700"/>
              <a:ext cx="22741" cy="21119"/>
            </a:xfrm>
            <a:custGeom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3" name="Google Shape;6673;p61"/>
            <p:cNvSpPr/>
            <p:nvPr/>
          </p:nvSpPr>
          <p:spPr>
            <a:xfrm>
              <a:off x="5906270" y="2957153"/>
              <a:ext cx="23504" cy="21914"/>
            </a:xfrm>
            <a:custGeom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74" name="Google Shape;6674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6675" name="Google Shape;6675;p61"/>
            <p:cNvSpPr/>
            <p:nvPr/>
          </p:nvSpPr>
          <p:spPr>
            <a:xfrm>
              <a:off x="4935709" y="1576784"/>
              <a:ext cx="30724" cy="30692"/>
            </a:xfrm>
            <a:custGeom>
              <a:rect l="l" t="t" r="r" b="b"/>
              <a:pathLst>
                <a:path w="964" h="964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6" name="Google Shape;6676;p61"/>
            <p:cNvSpPr/>
            <p:nvPr/>
          </p:nvSpPr>
          <p:spPr>
            <a:xfrm>
              <a:off x="5043655" y="1597235"/>
              <a:ext cx="30692" cy="31073"/>
            </a:xfrm>
            <a:custGeom>
              <a:rect l="l" t="t" r="r" b="b"/>
              <a:pathLst>
                <a:path w="964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7" name="Google Shape;6677;p61"/>
            <p:cNvSpPr/>
            <p:nvPr/>
          </p:nvSpPr>
          <p:spPr>
            <a:xfrm>
              <a:off x="4993657" y="1538046"/>
              <a:ext cx="36003" cy="26271"/>
            </a:xfrm>
            <a:custGeom>
              <a:rect l="l" t="t" r="r" b="b"/>
              <a:pathLst>
                <a:path w="1132" h="825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4931924" y="1693795"/>
              <a:ext cx="146589" cy="104161"/>
            </a:xfrm>
            <a:custGeom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4882340" y="1509358"/>
              <a:ext cx="246171" cy="351095"/>
            </a:xfrm>
            <a:custGeom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80" name="Google Shape;6680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6681" name="Google Shape;6681;p61"/>
            <p:cNvSpPr/>
            <p:nvPr/>
          </p:nvSpPr>
          <p:spPr>
            <a:xfrm>
              <a:off x="6273204" y="1509008"/>
              <a:ext cx="236343" cy="351445"/>
            </a:xfrm>
            <a:custGeom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82" name="Google Shape;6682;p61"/>
            <p:cNvSpPr/>
            <p:nvPr/>
          </p:nvSpPr>
          <p:spPr>
            <a:xfrm>
              <a:off x="6330390" y="1703241"/>
              <a:ext cx="120064" cy="85237"/>
            </a:xfrm>
            <a:custGeom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6684" name="Google Shape;6684;p61"/>
            <p:cNvSpPr/>
            <p:nvPr/>
          </p:nvSpPr>
          <p:spPr>
            <a:xfrm>
              <a:off x="6193310" y="3522042"/>
              <a:ext cx="352590" cy="122735"/>
            </a:xfrm>
            <a:custGeom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85" name="Google Shape;6685;p61"/>
            <p:cNvSpPr/>
            <p:nvPr/>
          </p:nvSpPr>
          <p:spPr>
            <a:xfrm>
              <a:off x="6217927" y="3546277"/>
              <a:ext cx="132563" cy="73120"/>
            </a:xfrm>
            <a:custGeom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86" name="Google Shape;6686;p61"/>
            <p:cNvSpPr/>
            <p:nvPr/>
          </p:nvSpPr>
          <p:spPr>
            <a:xfrm>
              <a:off x="6388720" y="3546277"/>
              <a:ext cx="132563" cy="72738"/>
            </a:xfrm>
            <a:custGeom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87" name="Google Shape;6687;p61"/>
            <p:cNvSpPr/>
            <p:nvPr/>
          </p:nvSpPr>
          <p:spPr>
            <a:xfrm>
              <a:off x="6405736" y="3407289"/>
              <a:ext cx="121591" cy="105306"/>
            </a:xfrm>
            <a:custGeom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88" name="Google Shape;6688;p61"/>
            <p:cNvSpPr/>
            <p:nvPr/>
          </p:nvSpPr>
          <p:spPr>
            <a:xfrm>
              <a:off x="6212616" y="3407289"/>
              <a:ext cx="120827" cy="105306"/>
            </a:xfrm>
            <a:custGeom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6690" name="Google Shape;6690;p61"/>
            <p:cNvSpPr/>
            <p:nvPr/>
          </p:nvSpPr>
          <p:spPr>
            <a:xfrm>
              <a:off x="6637117" y="3397843"/>
              <a:ext cx="353735" cy="254504"/>
            </a:xfrm>
            <a:custGeom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1" name="Google Shape;6691;p61"/>
            <p:cNvSpPr/>
            <p:nvPr/>
          </p:nvSpPr>
          <p:spPr>
            <a:xfrm>
              <a:off x="6732532" y="3484925"/>
              <a:ext cx="10273" cy="129923"/>
            </a:xfrm>
            <a:custGeom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2" name="Google Shape;6692;p61"/>
            <p:cNvSpPr/>
            <p:nvPr/>
          </p:nvSpPr>
          <p:spPr>
            <a:xfrm>
              <a:off x="6903707" y="3467591"/>
              <a:ext cx="38293" cy="29483"/>
            </a:xfrm>
            <a:custGeom>
              <a:rect l="l" t="t" r="r" b="b"/>
              <a:pathLst>
                <a:path w="1204" h="925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3" name="Google Shape;6693;p61"/>
            <p:cNvSpPr/>
            <p:nvPr/>
          </p:nvSpPr>
          <p:spPr>
            <a:xfrm>
              <a:off x="6750725" y="3461739"/>
              <a:ext cx="177249" cy="177345"/>
            </a:xfrm>
            <a:custGeom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4" name="Google Shape;6694;p61"/>
            <p:cNvSpPr/>
            <p:nvPr/>
          </p:nvSpPr>
          <p:spPr>
            <a:xfrm>
              <a:off x="6778363" y="3495166"/>
              <a:ext cx="134090" cy="110681"/>
            </a:xfrm>
            <a:custGeom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5" name="Google Shape;6695;p61"/>
            <p:cNvSpPr/>
            <p:nvPr/>
          </p:nvSpPr>
          <p:spPr>
            <a:xfrm>
              <a:off x="6820791" y="3521501"/>
              <a:ext cx="49997" cy="41665"/>
            </a:xfrm>
            <a:custGeom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696" name="Google Shape;6696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6697" name="Google Shape;6697;p61"/>
            <p:cNvSpPr/>
            <p:nvPr/>
          </p:nvSpPr>
          <p:spPr>
            <a:xfrm>
              <a:off x="7277097" y="3607502"/>
              <a:ext cx="56454" cy="57154"/>
            </a:xfrm>
            <a:custGeom>
              <a:rect l="l" t="t" r="r" b="b"/>
              <a:pathLst>
                <a:path w="1775" h="1796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8" name="Google Shape;6698;p61"/>
            <p:cNvSpPr/>
            <p:nvPr/>
          </p:nvSpPr>
          <p:spPr>
            <a:xfrm>
              <a:off x="7090784" y="3428917"/>
              <a:ext cx="190894" cy="81421"/>
            </a:xfrm>
            <a:custGeom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699" name="Google Shape;6699;p61"/>
            <p:cNvSpPr/>
            <p:nvPr/>
          </p:nvSpPr>
          <p:spPr>
            <a:xfrm>
              <a:off x="7075994" y="3520102"/>
              <a:ext cx="136762" cy="167072"/>
            </a:xfrm>
            <a:custGeom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0" name="Google Shape;6700;p61"/>
            <p:cNvSpPr/>
            <p:nvPr/>
          </p:nvSpPr>
          <p:spPr>
            <a:xfrm>
              <a:off x="7158560" y="3468609"/>
              <a:ext cx="87496" cy="57249"/>
            </a:xfrm>
            <a:custGeom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1" name="Google Shape;6701;p61"/>
            <p:cNvSpPr/>
            <p:nvPr/>
          </p:nvSpPr>
          <p:spPr>
            <a:xfrm>
              <a:off x="7199461" y="3548567"/>
              <a:ext cx="78399" cy="78749"/>
            </a:xfrm>
            <a:custGeom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2" name="Google Shape;6702;p61"/>
            <p:cNvSpPr/>
            <p:nvPr/>
          </p:nvSpPr>
          <p:spPr>
            <a:xfrm>
              <a:off x="7114256" y="3523855"/>
              <a:ext cx="72738" cy="76141"/>
            </a:xfrm>
            <a:custGeom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3" name="Google Shape;6703;p61"/>
            <p:cNvSpPr/>
            <p:nvPr/>
          </p:nvSpPr>
          <p:spPr>
            <a:xfrm>
              <a:off x="7221057" y="3349531"/>
              <a:ext cx="215574" cy="352336"/>
            </a:xfrm>
            <a:custGeom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6705" name="Google Shape;6705;p61"/>
            <p:cNvSpPr/>
            <p:nvPr/>
          </p:nvSpPr>
          <p:spPr>
            <a:xfrm>
              <a:off x="7651983" y="3349181"/>
              <a:ext cx="84092" cy="247507"/>
            </a:xfrm>
            <a:custGeom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6" name="Google Shape;6706;p61"/>
            <p:cNvSpPr/>
            <p:nvPr/>
          </p:nvSpPr>
          <p:spPr>
            <a:xfrm>
              <a:off x="7667885" y="3387379"/>
              <a:ext cx="91280" cy="314202"/>
            </a:xfrm>
            <a:custGeom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6708" name="Google Shape;6708;p61"/>
            <p:cNvSpPr/>
            <p:nvPr/>
          </p:nvSpPr>
          <p:spPr>
            <a:xfrm>
              <a:off x="7973468" y="3382322"/>
              <a:ext cx="352590" cy="287072"/>
            </a:xfrm>
            <a:custGeom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09" name="Google Shape;6709;p61"/>
            <p:cNvSpPr/>
            <p:nvPr/>
          </p:nvSpPr>
          <p:spPr>
            <a:xfrm>
              <a:off x="8051486" y="3417149"/>
              <a:ext cx="73883" cy="10623"/>
            </a:xfrm>
            <a:custGeom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0" name="Google Shape;6710;p61"/>
            <p:cNvSpPr/>
            <p:nvPr/>
          </p:nvSpPr>
          <p:spPr>
            <a:xfrm>
              <a:off x="8022702" y="3437981"/>
              <a:ext cx="102667" cy="10623"/>
            </a:xfrm>
            <a:custGeom>
              <a:rect l="l" t="t" r="r" b="b"/>
              <a:pathLst>
                <a:path w="3227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1" name="Google Shape;6711;p61"/>
            <p:cNvSpPr/>
            <p:nvPr/>
          </p:nvSpPr>
          <p:spPr>
            <a:xfrm>
              <a:off x="8022702" y="3458432"/>
              <a:ext cx="102667" cy="10623"/>
            </a:xfrm>
            <a:custGeom>
              <a:rect l="l" t="t" r="r" b="b"/>
              <a:pathLst>
                <a:path w="3227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2" name="Google Shape;6712;p61"/>
            <p:cNvSpPr/>
            <p:nvPr/>
          </p:nvSpPr>
          <p:spPr>
            <a:xfrm>
              <a:off x="8022702" y="3479264"/>
              <a:ext cx="81071" cy="10623"/>
            </a:xfrm>
            <a:custGeom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3" name="Google Shape;6713;p61"/>
            <p:cNvSpPr/>
            <p:nvPr/>
          </p:nvSpPr>
          <p:spPr>
            <a:xfrm>
              <a:off x="8051486" y="3520515"/>
              <a:ext cx="73883" cy="10655"/>
            </a:xfrm>
            <a:custGeom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4" name="Google Shape;6714;p61"/>
            <p:cNvSpPr/>
            <p:nvPr/>
          </p:nvSpPr>
          <p:spPr>
            <a:xfrm>
              <a:off x="8022702" y="3540966"/>
              <a:ext cx="102667" cy="10273"/>
            </a:xfrm>
            <a:custGeom>
              <a:rect l="l" t="t" r="r" b="b"/>
              <a:pathLst>
                <a:path w="322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5" name="Google Shape;6715;p61"/>
            <p:cNvSpPr/>
            <p:nvPr/>
          </p:nvSpPr>
          <p:spPr>
            <a:xfrm>
              <a:off x="8022702" y="3561798"/>
              <a:ext cx="49266" cy="10273"/>
            </a:xfrm>
            <a:custGeom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6" name="Google Shape;6716;p61"/>
            <p:cNvSpPr/>
            <p:nvPr/>
          </p:nvSpPr>
          <p:spPr>
            <a:xfrm>
              <a:off x="8200683" y="3486452"/>
              <a:ext cx="73883" cy="10623"/>
            </a:xfrm>
            <a:custGeom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7" name="Google Shape;6717;p61"/>
            <p:cNvSpPr/>
            <p:nvPr/>
          </p:nvSpPr>
          <p:spPr>
            <a:xfrm>
              <a:off x="8171899" y="3506902"/>
              <a:ext cx="102667" cy="10241"/>
            </a:xfrm>
            <a:custGeom>
              <a:rect l="l" t="t" r="r" b="b"/>
              <a:pathLst>
                <a:path w="322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8" name="Google Shape;6718;p61"/>
            <p:cNvSpPr/>
            <p:nvPr/>
          </p:nvSpPr>
          <p:spPr>
            <a:xfrm>
              <a:off x="8171899" y="3527735"/>
              <a:ext cx="49266" cy="10241"/>
            </a:xfrm>
            <a:custGeom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19" name="Google Shape;6719;p61"/>
            <p:cNvSpPr/>
            <p:nvPr/>
          </p:nvSpPr>
          <p:spPr>
            <a:xfrm>
              <a:off x="8174189" y="3417149"/>
              <a:ext cx="102635" cy="45099"/>
            </a:xfrm>
            <a:custGeom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720" name="Google Shape;6720;p61"/>
          <p:cNvSpPr/>
          <p:nvPr/>
        </p:nvSpPr>
        <p:spPr>
          <a:xfrm>
            <a:off x="5809710" y="1509739"/>
            <a:ext cx="243913" cy="351445"/>
          </a:xfrm>
          <a:custGeom>
            <a:rect l="l" t="t" r="r" b="b"/>
            <a:pathLst>
              <a:path w="7668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721" name="Google Shape;6721;p61"/>
          <p:cNvSpPr/>
          <p:nvPr/>
        </p:nvSpPr>
        <p:spPr>
          <a:xfrm>
            <a:off x="6658713" y="1978545"/>
            <a:ext cx="342349" cy="350332"/>
          </a:xfrm>
          <a:custGeom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722" name="Google Shape;6722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6723" name="Google Shape;6723;p61"/>
            <p:cNvSpPr/>
            <p:nvPr/>
          </p:nvSpPr>
          <p:spPr>
            <a:xfrm>
              <a:off x="7219530" y="1508244"/>
              <a:ext cx="191625" cy="352209"/>
            </a:xfrm>
            <a:custGeom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24" name="Google Shape;6724;p61"/>
            <p:cNvSpPr/>
            <p:nvPr/>
          </p:nvSpPr>
          <p:spPr>
            <a:xfrm>
              <a:off x="7376679" y="1654039"/>
              <a:ext cx="795" cy="32"/>
            </a:xfrm>
            <a:custGeom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25" name="Google Shape;6725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6726" name="Google Shape;6726;p61"/>
            <p:cNvSpPr/>
            <p:nvPr/>
          </p:nvSpPr>
          <p:spPr>
            <a:xfrm>
              <a:off x="7733022" y="1737336"/>
              <a:ext cx="24267" cy="57599"/>
            </a:xfrm>
            <a:custGeom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27" name="Google Shape;6727;p61"/>
            <p:cNvSpPr/>
            <p:nvPr/>
          </p:nvSpPr>
          <p:spPr>
            <a:xfrm>
              <a:off x="7796632" y="1737336"/>
              <a:ext cx="23504" cy="57599"/>
            </a:xfrm>
            <a:custGeom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28" name="Google Shape;6728;p61"/>
            <p:cNvSpPr/>
            <p:nvPr/>
          </p:nvSpPr>
          <p:spPr>
            <a:xfrm>
              <a:off x="7757639" y="1792231"/>
              <a:ext cx="32" cy="795"/>
            </a:xfrm>
            <a:custGeom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29" name="Google Shape;6729;p61"/>
            <p:cNvSpPr/>
            <p:nvPr/>
          </p:nvSpPr>
          <p:spPr>
            <a:xfrm>
              <a:off x="7757639" y="1784280"/>
              <a:ext cx="39406" cy="76173"/>
            </a:xfrm>
            <a:custGeom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0" name="Google Shape;6730;p61"/>
            <p:cNvSpPr/>
            <p:nvPr/>
          </p:nvSpPr>
          <p:spPr>
            <a:xfrm>
              <a:off x="7805347" y="1642016"/>
              <a:ext cx="48884" cy="201771"/>
            </a:xfrm>
            <a:custGeom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1" name="Google Shape;6731;p61"/>
            <p:cNvSpPr/>
            <p:nvPr/>
          </p:nvSpPr>
          <p:spPr>
            <a:xfrm>
              <a:off x="7699309" y="1642239"/>
              <a:ext cx="48884" cy="202661"/>
            </a:xfrm>
            <a:custGeom>
              <a:rect l="l" t="t" r="r" b="b"/>
              <a:pathLst>
                <a:path w="1537" h="6371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2" name="Google Shape;6732;p61"/>
            <p:cNvSpPr/>
            <p:nvPr/>
          </p:nvSpPr>
          <p:spPr>
            <a:xfrm>
              <a:off x="7743613" y="1508626"/>
              <a:ext cx="66313" cy="208673"/>
            </a:xfrm>
            <a:custGeom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33" name="Google Shape;6733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6734" name="Google Shape;6734;p61"/>
            <p:cNvSpPr/>
            <p:nvPr/>
          </p:nvSpPr>
          <p:spPr>
            <a:xfrm>
              <a:off x="8207871" y="1699838"/>
              <a:ext cx="61384" cy="61765"/>
            </a:xfrm>
            <a:custGeom>
              <a:rect l="l" t="t" r="r" b="b"/>
              <a:pathLst>
                <a:path w="1929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5" name="Google Shape;6735;p61"/>
            <p:cNvSpPr/>
            <p:nvPr/>
          </p:nvSpPr>
          <p:spPr>
            <a:xfrm>
              <a:off x="8199919" y="1800564"/>
              <a:ext cx="77668" cy="29579"/>
            </a:xfrm>
            <a:custGeom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6" name="Google Shape;6736;p61"/>
            <p:cNvSpPr/>
            <p:nvPr/>
          </p:nvSpPr>
          <p:spPr>
            <a:xfrm>
              <a:off x="8161690" y="1664598"/>
              <a:ext cx="153396" cy="195474"/>
            </a:xfrm>
            <a:custGeom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37" name="Google Shape;6737;p61"/>
            <p:cNvSpPr/>
            <p:nvPr/>
          </p:nvSpPr>
          <p:spPr>
            <a:xfrm>
              <a:off x="8201828" y="1509008"/>
              <a:ext cx="73851" cy="181034"/>
            </a:xfrm>
            <a:custGeom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6739" name="Google Shape;6739;p61"/>
            <p:cNvSpPr/>
            <p:nvPr/>
          </p:nvSpPr>
          <p:spPr>
            <a:xfrm>
              <a:off x="4994802" y="3168370"/>
              <a:ext cx="10241" cy="10623"/>
            </a:xfrm>
            <a:custGeom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0" name="Google Shape;6740;p61"/>
            <p:cNvSpPr/>
            <p:nvPr/>
          </p:nvSpPr>
          <p:spPr>
            <a:xfrm>
              <a:off x="4994802" y="3194864"/>
              <a:ext cx="10241" cy="10273"/>
            </a:xfrm>
            <a:custGeom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1" name="Google Shape;6741;p61"/>
            <p:cNvSpPr/>
            <p:nvPr/>
          </p:nvSpPr>
          <p:spPr>
            <a:xfrm>
              <a:off x="4937999" y="2904802"/>
              <a:ext cx="45831" cy="221935"/>
            </a:xfrm>
            <a:custGeom>
              <a:rect l="l" t="t" r="r" b="b"/>
              <a:pathLst>
                <a:path w="1441" h="6977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2" name="Google Shape;6742;p61"/>
            <p:cNvSpPr/>
            <p:nvPr/>
          </p:nvSpPr>
          <p:spPr>
            <a:xfrm>
              <a:off x="4937617" y="3141463"/>
              <a:ext cx="44718" cy="10273"/>
            </a:xfrm>
            <a:custGeom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3" name="Google Shape;6743;p61"/>
            <p:cNvSpPr/>
            <p:nvPr/>
          </p:nvSpPr>
          <p:spPr>
            <a:xfrm>
              <a:off x="4937617" y="3168370"/>
              <a:ext cx="44718" cy="10623"/>
            </a:xfrm>
            <a:custGeom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4937617" y="3195245"/>
              <a:ext cx="44718" cy="10623"/>
            </a:xfrm>
            <a:custGeom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4881958" y="3054953"/>
              <a:ext cx="156417" cy="199386"/>
            </a:xfrm>
            <a:custGeom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46" name="Google Shape;6746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6747" name="Google Shape;6747;p61"/>
            <p:cNvSpPr/>
            <p:nvPr/>
          </p:nvSpPr>
          <p:spPr>
            <a:xfrm>
              <a:off x="6805238" y="1661227"/>
              <a:ext cx="10655" cy="10241"/>
            </a:xfrm>
            <a:custGeom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6804125" y="1706294"/>
              <a:ext cx="10623" cy="10241"/>
            </a:xfrm>
            <a:custGeom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6803362" y="1754002"/>
              <a:ext cx="10623" cy="10241"/>
            </a:xfrm>
            <a:custGeom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6746940" y="1508881"/>
              <a:ext cx="213221" cy="352304"/>
            </a:xfrm>
            <a:custGeom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51" name="Google Shape;6751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6752" name="Google Shape;6752;p61"/>
            <p:cNvSpPr/>
            <p:nvPr/>
          </p:nvSpPr>
          <p:spPr>
            <a:xfrm>
              <a:off x="5857799" y="3457668"/>
              <a:ext cx="26525" cy="50761"/>
            </a:xfrm>
            <a:custGeom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3" name="Google Shape;6753;p61"/>
            <p:cNvSpPr/>
            <p:nvPr/>
          </p:nvSpPr>
          <p:spPr>
            <a:xfrm>
              <a:off x="5823704" y="3457668"/>
              <a:ext cx="26557" cy="51142"/>
            </a:xfrm>
            <a:custGeom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4" name="Google Shape;6754;p61"/>
            <p:cNvSpPr/>
            <p:nvPr/>
          </p:nvSpPr>
          <p:spPr>
            <a:xfrm>
              <a:off x="5788115" y="3457668"/>
              <a:ext cx="26557" cy="50761"/>
            </a:xfrm>
            <a:custGeom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5913458" y="3457668"/>
              <a:ext cx="142423" cy="50761"/>
            </a:xfrm>
            <a:custGeom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5748358" y="3434578"/>
              <a:ext cx="352590" cy="39788"/>
            </a:xfrm>
            <a:custGeom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5748358" y="3488328"/>
              <a:ext cx="352590" cy="128810"/>
            </a:xfrm>
            <a:custGeom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6759" name="Google Shape;6759;p61"/>
            <p:cNvSpPr/>
            <p:nvPr/>
          </p:nvSpPr>
          <p:spPr>
            <a:xfrm>
              <a:off x="5328023" y="3080397"/>
              <a:ext cx="72356" cy="70257"/>
            </a:xfrm>
            <a:custGeom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0" name="Google Shape;6760;p61"/>
            <p:cNvSpPr/>
            <p:nvPr/>
          </p:nvSpPr>
          <p:spPr>
            <a:xfrm>
              <a:off x="5372328" y="3064877"/>
              <a:ext cx="56836" cy="55468"/>
            </a:xfrm>
            <a:custGeom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1" name="Google Shape;6761;p61"/>
            <p:cNvSpPr/>
            <p:nvPr/>
          </p:nvSpPr>
          <p:spPr>
            <a:xfrm>
              <a:off x="5390902" y="3028269"/>
              <a:ext cx="57949" cy="73533"/>
            </a:xfrm>
            <a:custGeom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2" name="Google Shape;6762;p61"/>
            <p:cNvSpPr/>
            <p:nvPr/>
          </p:nvSpPr>
          <p:spPr>
            <a:xfrm>
              <a:off x="5230318" y="2886514"/>
              <a:ext cx="371133" cy="367443"/>
            </a:xfrm>
            <a:custGeom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3" name="Google Shape;6763;p61"/>
            <p:cNvSpPr/>
            <p:nvPr/>
          </p:nvSpPr>
          <p:spPr>
            <a:xfrm>
              <a:off x="5337501" y="3026074"/>
              <a:ext cx="181797" cy="180175"/>
            </a:xfrm>
            <a:custGeom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4" name="Google Shape;6764;p61"/>
            <p:cNvSpPr/>
            <p:nvPr/>
          </p:nvSpPr>
          <p:spPr>
            <a:xfrm>
              <a:off x="5281461" y="2969462"/>
              <a:ext cx="181416" cy="180366"/>
            </a:xfrm>
            <a:custGeom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5" name="Google Shape;6765;p61"/>
            <p:cNvSpPr/>
            <p:nvPr/>
          </p:nvSpPr>
          <p:spPr>
            <a:xfrm>
              <a:off x="5508294" y="3016978"/>
              <a:ext cx="23122" cy="21532"/>
            </a:xfrm>
            <a:custGeom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6" name="Google Shape;6766;p61"/>
            <p:cNvSpPr/>
            <p:nvPr/>
          </p:nvSpPr>
          <p:spPr>
            <a:xfrm>
              <a:off x="5478366" y="2987082"/>
              <a:ext cx="23504" cy="21882"/>
            </a:xfrm>
            <a:custGeom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67" name="Google Shape;6767;p61"/>
            <p:cNvSpPr/>
            <p:nvPr/>
          </p:nvSpPr>
          <p:spPr>
            <a:xfrm>
              <a:off x="5449200" y="2957916"/>
              <a:ext cx="23122" cy="21500"/>
            </a:xfrm>
            <a:custGeom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6769" name="Google Shape;6769;p61"/>
            <p:cNvSpPr/>
            <p:nvPr/>
          </p:nvSpPr>
          <p:spPr>
            <a:xfrm>
              <a:off x="3572675" y="2020200"/>
              <a:ext cx="583925" cy="556900"/>
            </a:xfrm>
            <a:custGeom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70" name="Google Shape;6770;p61"/>
            <p:cNvSpPr/>
            <p:nvPr/>
          </p:nvSpPr>
          <p:spPr>
            <a:xfrm>
              <a:off x="1635875" y="237775"/>
              <a:ext cx="4370250" cy="5219325"/>
            </a:xfrm>
            <a:custGeom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6774"/>
        <p:cNvGrpSpPr/>
        <p:nvPr/>
      </p:nvGrpSpPr>
      <p:grpSpPr>
        <a:xfrm>
          <a:off x="0" y="0"/>
          <a:ext cx="0" cy="0"/>
        </a:xfrm>
      </p:grpSpPr>
      <p:sp>
        <p:nvSpPr>
          <p:cNvPr id="6775" name="Google Shape;6775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Иконки природы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6776" name="Google Shape;6776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6777" name="Google Shape;6777;p62"/>
            <p:cNvSpPr/>
            <p:nvPr/>
          </p:nvSpPr>
          <p:spPr>
            <a:xfrm>
              <a:off x="3603533" y="1964946"/>
              <a:ext cx="347520" cy="353760"/>
            </a:xfrm>
            <a:custGeom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78" name="Google Shape;6778;p62"/>
            <p:cNvSpPr/>
            <p:nvPr/>
          </p:nvSpPr>
          <p:spPr>
            <a:xfrm>
              <a:off x="3823757" y="2285522"/>
              <a:ext cx="16416" cy="10304"/>
            </a:xfrm>
            <a:custGeom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79" name="Google Shape;6779;p62"/>
            <p:cNvSpPr/>
            <p:nvPr/>
          </p:nvSpPr>
          <p:spPr>
            <a:xfrm>
              <a:off x="3664493" y="2075218"/>
              <a:ext cx="26720" cy="26688"/>
            </a:xfrm>
            <a:custGeom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6781" name="Google Shape;6781;p62"/>
            <p:cNvSpPr/>
            <p:nvPr/>
          </p:nvSpPr>
          <p:spPr>
            <a:xfrm>
              <a:off x="2048301" y="2152530"/>
              <a:ext cx="48800" cy="59488"/>
            </a:xfrm>
            <a:custGeom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2" name="Google Shape;6782;p62"/>
            <p:cNvSpPr/>
            <p:nvPr/>
          </p:nvSpPr>
          <p:spPr>
            <a:xfrm>
              <a:off x="2164109" y="2152530"/>
              <a:ext cx="48800" cy="59488"/>
            </a:xfrm>
            <a:custGeom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3" name="Google Shape;6783;p62"/>
            <p:cNvSpPr/>
            <p:nvPr/>
          </p:nvSpPr>
          <p:spPr>
            <a:xfrm>
              <a:off x="2097453" y="2224562"/>
              <a:ext cx="65952" cy="56416"/>
            </a:xfrm>
            <a:custGeom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4" name="Google Shape;6784;p62"/>
            <p:cNvSpPr/>
            <p:nvPr/>
          </p:nvSpPr>
          <p:spPr>
            <a:xfrm>
              <a:off x="1950765" y="1964338"/>
              <a:ext cx="357792" cy="352448"/>
            </a:xfrm>
            <a:custGeom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85" name="Google Shape;6785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6786" name="Google Shape;6786;p62"/>
            <p:cNvSpPr/>
            <p:nvPr/>
          </p:nvSpPr>
          <p:spPr>
            <a:xfrm>
              <a:off x="7586125" y="2054258"/>
              <a:ext cx="65952" cy="62880"/>
            </a:xfrm>
            <a:custGeom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7" name="Google Shape;6787;p62"/>
            <p:cNvSpPr/>
            <p:nvPr/>
          </p:nvSpPr>
          <p:spPr>
            <a:xfrm>
              <a:off x="7553357" y="2030994"/>
              <a:ext cx="32416" cy="38144"/>
            </a:xfrm>
            <a:custGeom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8" name="Google Shape;6788;p62"/>
            <p:cNvSpPr/>
            <p:nvPr/>
          </p:nvSpPr>
          <p:spPr>
            <a:xfrm>
              <a:off x="7652429" y="2030994"/>
              <a:ext cx="32416" cy="38144"/>
            </a:xfrm>
            <a:custGeom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89" name="Google Shape;6789;p62"/>
            <p:cNvSpPr/>
            <p:nvPr/>
          </p:nvSpPr>
          <p:spPr>
            <a:xfrm>
              <a:off x="7435629" y="1964690"/>
              <a:ext cx="367712" cy="353248"/>
            </a:xfrm>
            <a:custGeom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6791" name="Google Shape;6791;p62"/>
            <p:cNvSpPr/>
            <p:nvPr/>
          </p:nvSpPr>
          <p:spPr>
            <a:xfrm>
              <a:off x="2590829" y="2129682"/>
              <a:ext cx="49568" cy="60224"/>
            </a:xfrm>
            <a:custGeom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2" name="Google Shape;6792;p62"/>
            <p:cNvSpPr/>
            <p:nvPr/>
          </p:nvSpPr>
          <p:spPr>
            <a:xfrm>
              <a:off x="2718477" y="2129682"/>
              <a:ext cx="49568" cy="60224"/>
            </a:xfrm>
            <a:custGeom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3" name="Google Shape;6793;p62"/>
            <p:cNvSpPr/>
            <p:nvPr/>
          </p:nvSpPr>
          <p:spPr>
            <a:xfrm>
              <a:off x="2624365" y="2242994"/>
              <a:ext cx="110528" cy="52064"/>
            </a:xfrm>
            <a:custGeom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4" name="Google Shape;6794;p62"/>
            <p:cNvSpPr/>
            <p:nvPr/>
          </p:nvSpPr>
          <p:spPr>
            <a:xfrm>
              <a:off x="2654477" y="2194834"/>
              <a:ext cx="49184" cy="38144"/>
            </a:xfrm>
            <a:custGeom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5" name="Google Shape;6795;p62"/>
            <p:cNvSpPr/>
            <p:nvPr/>
          </p:nvSpPr>
          <p:spPr>
            <a:xfrm>
              <a:off x="2512749" y="1965042"/>
              <a:ext cx="333024" cy="352896"/>
            </a:xfrm>
            <a:custGeom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796" name="Google Shape;6796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6797" name="Google Shape;6797;p62"/>
            <p:cNvSpPr/>
            <p:nvPr/>
          </p:nvSpPr>
          <p:spPr>
            <a:xfrm>
              <a:off x="1398317" y="1981778"/>
              <a:ext cx="365792" cy="335392"/>
            </a:xfrm>
            <a:custGeom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8" name="Google Shape;6798;p62"/>
            <p:cNvSpPr/>
            <p:nvPr/>
          </p:nvSpPr>
          <p:spPr>
            <a:xfrm>
              <a:off x="1498893" y="2108338"/>
              <a:ext cx="43840" cy="49568"/>
            </a:xfrm>
            <a:custGeom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799" name="Google Shape;6799;p62"/>
            <p:cNvSpPr/>
            <p:nvPr/>
          </p:nvSpPr>
          <p:spPr>
            <a:xfrm>
              <a:off x="1620429" y="2108338"/>
              <a:ext cx="43840" cy="49568"/>
            </a:xfrm>
            <a:custGeom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0" name="Google Shape;6800;p62"/>
            <p:cNvSpPr/>
            <p:nvPr/>
          </p:nvSpPr>
          <p:spPr>
            <a:xfrm>
              <a:off x="1548813" y="2263314"/>
              <a:ext cx="15264" cy="21088"/>
            </a:xfrm>
            <a:custGeom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1" name="Google Shape;6801;p62"/>
            <p:cNvSpPr/>
            <p:nvPr/>
          </p:nvSpPr>
          <p:spPr>
            <a:xfrm>
              <a:off x="1599469" y="2263186"/>
              <a:ext cx="15296" cy="21216"/>
            </a:xfrm>
            <a:custGeom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2" name="Google Shape;6802;p62"/>
            <p:cNvSpPr/>
            <p:nvPr/>
          </p:nvSpPr>
          <p:spPr>
            <a:xfrm>
              <a:off x="1631117" y="2062130"/>
              <a:ext cx="22496" cy="23392"/>
            </a:xfrm>
            <a:custGeom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6804" name="Google Shape;6804;p62"/>
            <p:cNvSpPr/>
            <p:nvPr/>
          </p:nvSpPr>
          <p:spPr>
            <a:xfrm>
              <a:off x="3261773" y="2108338"/>
              <a:ext cx="48800" cy="59488"/>
            </a:xfrm>
            <a:custGeom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5" name="Google Shape;6805;p62"/>
            <p:cNvSpPr/>
            <p:nvPr/>
          </p:nvSpPr>
          <p:spPr>
            <a:xfrm>
              <a:off x="3146349" y="2108338"/>
              <a:ext cx="48416" cy="59488"/>
            </a:xfrm>
            <a:custGeom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6" name="Google Shape;6806;p62"/>
            <p:cNvSpPr/>
            <p:nvPr/>
          </p:nvSpPr>
          <p:spPr>
            <a:xfrm>
              <a:off x="3052237" y="2003570"/>
              <a:ext cx="353600" cy="314752"/>
            </a:xfrm>
            <a:custGeom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07" name="Google Shape;6807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6808" name="Google Shape;6808;p62"/>
            <p:cNvSpPr/>
            <p:nvPr/>
          </p:nvSpPr>
          <p:spPr>
            <a:xfrm>
              <a:off x="5246797" y="1981426"/>
              <a:ext cx="354752" cy="336512"/>
            </a:xfrm>
            <a:custGeom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09" name="Google Shape;6809;p62"/>
            <p:cNvSpPr/>
            <p:nvPr/>
          </p:nvSpPr>
          <p:spPr>
            <a:xfrm>
              <a:off x="5295565" y="2044338"/>
              <a:ext cx="10304" cy="10688"/>
            </a:xfrm>
            <a:custGeom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6811" name="Google Shape;6811;p62"/>
            <p:cNvSpPr/>
            <p:nvPr/>
          </p:nvSpPr>
          <p:spPr>
            <a:xfrm>
              <a:off x="4148749" y="2102066"/>
              <a:ext cx="355136" cy="216256"/>
            </a:xfrm>
            <a:custGeom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12" name="Google Shape;6812;p62"/>
            <p:cNvSpPr/>
            <p:nvPr/>
          </p:nvSpPr>
          <p:spPr>
            <a:xfrm>
              <a:off x="4195981" y="2177682"/>
              <a:ext cx="10336" cy="10720"/>
            </a:xfrm>
            <a:custGeom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6814" name="Google Shape;6814;p62"/>
            <p:cNvSpPr/>
            <p:nvPr/>
          </p:nvSpPr>
          <p:spPr>
            <a:xfrm>
              <a:off x="5841165" y="2051186"/>
              <a:ext cx="10688" cy="10336"/>
            </a:xfrm>
            <a:custGeom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15" name="Google Shape;6815;p62"/>
            <p:cNvSpPr/>
            <p:nvPr/>
          </p:nvSpPr>
          <p:spPr>
            <a:xfrm>
              <a:off x="5794669" y="2001426"/>
              <a:ext cx="354752" cy="315360"/>
            </a:xfrm>
            <a:custGeom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6817" name="Google Shape;6817;p62"/>
            <p:cNvSpPr/>
            <p:nvPr/>
          </p:nvSpPr>
          <p:spPr>
            <a:xfrm>
              <a:off x="6392845" y="2048146"/>
              <a:ext cx="12992" cy="10720"/>
            </a:xfrm>
            <a:custGeom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18" name="Google Shape;6818;p62"/>
            <p:cNvSpPr/>
            <p:nvPr/>
          </p:nvSpPr>
          <p:spPr>
            <a:xfrm>
              <a:off x="6345229" y="2029842"/>
              <a:ext cx="352832" cy="289216"/>
            </a:xfrm>
            <a:custGeom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6820" name="Google Shape;6820;p62"/>
            <p:cNvSpPr/>
            <p:nvPr/>
          </p:nvSpPr>
          <p:spPr>
            <a:xfrm>
              <a:off x="4697389" y="2036338"/>
              <a:ext cx="354752" cy="281984"/>
            </a:xfrm>
            <a:custGeom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4747693" y="2113682"/>
              <a:ext cx="10688" cy="10688"/>
            </a:xfrm>
            <a:custGeom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6823" name="Google Shape;6823;p62"/>
            <p:cNvSpPr/>
            <p:nvPr/>
          </p:nvSpPr>
          <p:spPr>
            <a:xfrm>
              <a:off x="878637" y="1965010"/>
              <a:ext cx="308640" cy="353312"/>
            </a:xfrm>
            <a:custGeom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960557" y="2185682"/>
              <a:ext cx="43840" cy="49568"/>
            </a:xfrm>
            <a:custGeom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1060365" y="2185682"/>
              <a:ext cx="43840" cy="49568"/>
            </a:xfrm>
            <a:custGeom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26" name="Google Shape;6826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6827" name="Google Shape;6827;p62"/>
            <p:cNvSpPr/>
            <p:nvPr/>
          </p:nvSpPr>
          <p:spPr>
            <a:xfrm>
              <a:off x="6896141" y="1964722"/>
              <a:ext cx="348256" cy="352448"/>
            </a:xfrm>
            <a:custGeom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7155597" y="2179538"/>
              <a:ext cx="18336" cy="11904"/>
            </a:xfrm>
            <a:custGeom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6962829" y="1987186"/>
              <a:ext cx="32416" cy="32416"/>
            </a:xfrm>
            <a:custGeom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6831" name="Google Shape;6831;p62"/>
            <p:cNvSpPr/>
            <p:nvPr/>
          </p:nvSpPr>
          <p:spPr>
            <a:xfrm>
              <a:off x="8052109" y="2080530"/>
              <a:ext cx="43840" cy="49568"/>
            </a:xfrm>
            <a:custGeom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7989997" y="2015378"/>
              <a:ext cx="355136" cy="303328"/>
            </a:xfrm>
            <a:custGeom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8229645" y="2166034"/>
              <a:ext cx="19456" cy="15872"/>
            </a:xfrm>
            <a:custGeom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6835" name="Google Shape;6835;p62"/>
            <p:cNvSpPr/>
            <p:nvPr/>
          </p:nvSpPr>
          <p:spPr>
            <a:xfrm>
              <a:off x="849677" y="1500658"/>
              <a:ext cx="347872" cy="347488"/>
            </a:xfrm>
            <a:custGeom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936557" y="1663346"/>
              <a:ext cx="43072" cy="48032"/>
            </a:xfrm>
            <a:custGeom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1066829" y="1663346"/>
              <a:ext cx="43488" cy="48032"/>
            </a:xfrm>
            <a:custGeom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893101" y="1636178"/>
              <a:ext cx="110144" cy="116352"/>
            </a:xfrm>
            <a:custGeom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1043597" y="1636882"/>
              <a:ext cx="116608" cy="115264"/>
            </a:xfrm>
            <a:custGeom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968173" y="1730002"/>
              <a:ext cx="110144" cy="96064"/>
            </a:xfrm>
            <a:custGeom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41" name="Google Shape;6841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6842" name="Google Shape;6842;p62"/>
            <p:cNvSpPr/>
            <p:nvPr/>
          </p:nvSpPr>
          <p:spPr>
            <a:xfrm>
              <a:off x="1415853" y="1500658"/>
              <a:ext cx="315872" cy="347488"/>
            </a:xfrm>
            <a:custGeom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1524045" y="1565810"/>
              <a:ext cx="32416" cy="37376"/>
            </a:xfrm>
            <a:custGeom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1589965" y="1565810"/>
              <a:ext cx="32416" cy="37376"/>
            </a:xfrm>
            <a:custGeom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1551085" y="1598386"/>
              <a:ext cx="43488" cy="42496"/>
            </a:xfrm>
            <a:custGeom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6847" name="Google Shape;6847;p62"/>
            <p:cNvSpPr/>
            <p:nvPr/>
          </p:nvSpPr>
          <p:spPr>
            <a:xfrm>
              <a:off x="4697389" y="1500658"/>
              <a:ext cx="347520" cy="347104"/>
            </a:xfrm>
            <a:custGeom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4773581" y="1658002"/>
              <a:ext cx="48416" cy="59840"/>
            </a:xfrm>
            <a:custGeom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49" name="Google Shape;6849;p62"/>
            <p:cNvSpPr/>
            <p:nvPr/>
          </p:nvSpPr>
          <p:spPr>
            <a:xfrm>
              <a:off x="4920653" y="1658002"/>
              <a:ext cx="48416" cy="59840"/>
            </a:xfrm>
            <a:custGeom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6851" name="Google Shape;6851;p62"/>
            <p:cNvSpPr/>
            <p:nvPr/>
          </p:nvSpPr>
          <p:spPr>
            <a:xfrm>
              <a:off x="3739181" y="1603538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3619533" y="1709906"/>
              <a:ext cx="16416" cy="15584"/>
            </a:xfrm>
            <a:custGeom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3598221" y="1509362"/>
              <a:ext cx="348640" cy="330784"/>
            </a:xfrm>
            <a:custGeom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3927757" y="1737234"/>
              <a:ext cx="18720" cy="19104"/>
            </a:xfrm>
            <a:custGeom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55" name="Google Shape;6855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6856" name="Google Shape;6856;p62"/>
            <p:cNvSpPr/>
            <p:nvPr/>
          </p:nvSpPr>
          <p:spPr>
            <a:xfrm>
              <a:off x="5246797" y="1500658"/>
              <a:ext cx="347872" cy="347488"/>
            </a:xfrm>
            <a:custGeom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7" name="Google Shape;6857;p62"/>
            <p:cNvSpPr/>
            <p:nvPr/>
          </p:nvSpPr>
          <p:spPr>
            <a:xfrm>
              <a:off x="5333677" y="1663346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8" name="Google Shape;6858;p62"/>
            <p:cNvSpPr/>
            <p:nvPr/>
          </p:nvSpPr>
          <p:spPr>
            <a:xfrm>
              <a:off x="5463949" y="1663346"/>
              <a:ext cx="43488" cy="48032"/>
            </a:xfrm>
            <a:custGeom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5365677" y="1730002"/>
              <a:ext cx="109760" cy="96064"/>
            </a:xfrm>
            <a:custGeom>
              <a:rect l="l" t="t" r="r" b="b"/>
              <a:pathLst>
                <a:path w="3429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6861" name="Google Shape;6861;p62"/>
            <p:cNvSpPr/>
            <p:nvPr/>
          </p:nvSpPr>
          <p:spPr>
            <a:xfrm>
              <a:off x="5893357" y="1544018"/>
              <a:ext cx="14496" cy="15328"/>
            </a:xfrm>
            <a:custGeom>
              <a:rect l="l" t="t" r="r" b="b"/>
              <a:pathLst>
                <a:path w="452" h="479" extrusionOk="0">
                  <a:moveTo>
                    <a:pt x="271" y="1"/>
                  </a:moveTo>
                  <a:cubicBezTo>
                    <a:pt x="211" y="1"/>
                    <a:pt x="149" y="34"/>
                    <a:pt x="131" y="86"/>
                  </a:cubicBezTo>
                  <a:cubicBezTo>
                    <a:pt x="131" y="86"/>
                    <a:pt x="96" y="146"/>
                    <a:pt x="36" y="229"/>
                  </a:cubicBezTo>
                  <a:cubicBezTo>
                    <a:pt x="0" y="312"/>
                    <a:pt x="12" y="408"/>
                    <a:pt x="84" y="455"/>
                  </a:cubicBezTo>
                  <a:cubicBezTo>
                    <a:pt x="119" y="467"/>
                    <a:pt x="143" y="479"/>
                    <a:pt x="167" y="479"/>
                  </a:cubicBezTo>
                  <a:cubicBezTo>
                    <a:pt x="238" y="479"/>
                    <a:pt x="274" y="455"/>
                    <a:pt x="310" y="408"/>
                  </a:cubicBezTo>
                  <a:cubicBezTo>
                    <a:pt x="381" y="312"/>
                    <a:pt x="417" y="229"/>
                    <a:pt x="417" y="217"/>
                  </a:cubicBezTo>
                  <a:cubicBezTo>
                    <a:pt x="453" y="146"/>
                    <a:pt x="417" y="50"/>
                    <a:pt x="334" y="15"/>
                  </a:cubicBezTo>
                  <a:cubicBezTo>
                    <a:pt x="315" y="5"/>
                    <a:pt x="293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5905165" y="1696114"/>
              <a:ext cx="32416" cy="37760"/>
            </a:xfrm>
            <a:custGeom>
              <a:rect l="l" t="t" r="r" b="b"/>
              <a:pathLst>
                <a:path w="1013" h="1180" extrusionOk="0">
                  <a:moveTo>
                    <a:pt x="524" y="334"/>
                  </a:moveTo>
                  <a:cubicBezTo>
                    <a:pt x="620" y="334"/>
                    <a:pt x="703" y="405"/>
                    <a:pt x="703" y="512"/>
                  </a:cubicBezTo>
                  <a:lnTo>
                    <a:pt x="703" y="679"/>
                  </a:lnTo>
                  <a:cubicBezTo>
                    <a:pt x="703" y="774"/>
                    <a:pt x="620" y="858"/>
                    <a:pt x="524" y="858"/>
                  </a:cubicBezTo>
                  <a:cubicBezTo>
                    <a:pt x="417" y="858"/>
                    <a:pt x="346" y="774"/>
                    <a:pt x="346" y="679"/>
                  </a:cubicBezTo>
                  <a:lnTo>
                    <a:pt x="346" y="512"/>
                  </a:lnTo>
                  <a:cubicBezTo>
                    <a:pt x="346" y="405"/>
                    <a:pt x="417" y="334"/>
                    <a:pt x="524" y="334"/>
                  </a:cubicBezTo>
                  <a:close/>
                  <a:moveTo>
                    <a:pt x="500" y="0"/>
                  </a:moveTo>
                  <a:cubicBezTo>
                    <a:pt x="239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15" y="1179"/>
                    <a:pt x="500" y="1179"/>
                  </a:cubicBezTo>
                  <a:cubicBezTo>
                    <a:pt x="774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6003085" y="1696114"/>
              <a:ext cx="32416" cy="37760"/>
            </a:xfrm>
            <a:custGeom>
              <a:rect l="l" t="t" r="r" b="b"/>
              <a:pathLst>
                <a:path w="1013" h="1180" extrusionOk="0">
                  <a:moveTo>
                    <a:pt x="512" y="334"/>
                  </a:moveTo>
                  <a:cubicBezTo>
                    <a:pt x="619" y="334"/>
                    <a:pt x="691" y="405"/>
                    <a:pt x="691" y="512"/>
                  </a:cubicBezTo>
                  <a:lnTo>
                    <a:pt x="691" y="679"/>
                  </a:lnTo>
                  <a:cubicBezTo>
                    <a:pt x="691" y="774"/>
                    <a:pt x="619" y="858"/>
                    <a:pt x="512" y="858"/>
                  </a:cubicBezTo>
                  <a:cubicBezTo>
                    <a:pt x="405" y="858"/>
                    <a:pt x="334" y="774"/>
                    <a:pt x="334" y="679"/>
                  </a:cubicBezTo>
                  <a:lnTo>
                    <a:pt x="334" y="512"/>
                  </a:lnTo>
                  <a:cubicBezTo>
                    <a:pt x="334" y="405"/>
                    <a:pt x="405" y="334"/>
                    <a:pt x="512" y="334"/>
                  </a:cubicBezTo>
                  <a:close/>
                  <a:moveTo>
                    <a:pt x="512" y="0"/>
                  </a:moveTo>
                  <a:cubicBezTo>
                    <a:pt x="238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27" y="1179"/>
                    <a:pt x="512" y="1179"/>
                  </a:cubicBezTo>
                  <a:cubicBezTo>
                    <a:pt x="798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5796589" y="1500658"/>
              <a:ext cx="349024" cy="346752"/>
            </a:xfrm>
            <a:custGeom>
              <a:rect l="l" t="t" r="r" b="b"/>
              <a:pathLst>
                <a:path w="10907" h="10836" extrusionOk="0">
                  <a:moveTo>
                    <a:pt x="8215" y="4060"/>
                  </a:moveTo>
                  <a:lnTo>
                    <a:pt x="8215" y="4060"/>
                  </a:lnTo>
                  <a:cubicBezTo>
                    <a:pt x="7977" y="4227"/>
                    <a:pt x="7739" y="4430"/>
                    <a:pt x="7525" y="4668"/>
                  </a:cubicBezTo>
                  <a:cubicBezTo>
                    <a:pt x="7453" y="4596"/>
                    <a:pt x="7382" y="4525"/>
                    <a:pt x="7287" y="4441"/>
                  </a:cubicBezTo>
                  <a:cubicBezTo>
                    <a:pt x="7513" y="4358"/>
                    <a:pt x="7823" y="4203"/>
                    <a:pt x="8215" y="4060"/>
                  </a:cubicBezTo>
                  <a:close/>
                  <a:moveTo>
                    <a:pt x="2631" y="4072"/>
                  </a:moveTo>
                  <a:lnTo>
                    <a:pt x="2631" y="4072"/>
                  </a:lnTo>
                  <a:cubicBezTo>
                    <a:pt x="3036" y="4203"/>
                    <a:pt x="3358" y="4358"/>
                    <a:pt x="3560" y="4465"/>
                  </a:cubicBezTo>
                  <a:cubicBezTo>
                    <a:pt x="3465" y="4537"/>
                    <a:pt x="3393" y="4608"/>
                    <a:pt x="3322" y="4680"/>
                  </a:cubicBezTo>
                  <a:cubicBezTo>
                    <a:pt x="3108" y="4430"/>
                    <a:pt x="2870" y="4239"/>
                    <a:pt x="2631" y="4072"/>
                  </a:cubicBezTo>
                  <a:close/>
                  <a:moveTo>
                    <a:pt x="1357" y="3775"/>
                  </a:moveTo>
                  <a:lnTo>
                    <a:pt x="1357" y="3775"/>
                  </a:lnTo>
                  <a:cubicBezTo>
                    <a:pt x="1738" y="3906"/>
                    <a:pt x="2608" y="4263"/>
                    <a:pt x="3120" y="4953"/>
                  </a:cubicBezTo>
                  <a:cubicBezTo>
                    <a:pt x="3060" y="5049"/>
                    <a:pt x="3001" y="5168"/>
                    <a:pt x="2941" y="5287"/>
                  </a:cubicBezTo>
                  <a:cubicBezTo>
                    <a:pt x="1655" y="5192"/>
                    <a:pt x="1393" y="4215"/>
                    <a:pt x="1357" y="3775"/>
                  </a:cubicBezTo>
                  <a:close/>
                  <a:moveTo>
                    <a:pt x="9513" y="3775"/>
                  </a:moveTo>
                  <a:cubicBezTo>
                    <a:pt x="9466" y="4215"/>
                    <a:pt x="9216" y="5192"/>
                    <a:pt x="7918" y="5299"/>
                  </a:cubicBezTo>
                  <a:cubicBezTo>
                    <a:pt x="7870" y="5180"/>
                    <a:pt x="7811" y="5061"/>
                    <a:pt x="7739" y="4953"/>
                  </a:cubicBezTo>
                  <a:cubicBezTo>
                    <a:pt x="8275" y="4263"/>
                    <a:pt x="9120" y="3906"/>
                    <a:pt x="9513" y="3775"/>
                  </a:cubicBezTo>
                  <a:close/>
                  <a:moveTo>
                    <a:pt x="5429" y="8823"/>
                  </a:moveTo>
                  <a:cubicBezTo>
                    <a:pt x="5775" y="8823"/>
                    <a:pt x="5953" y="8966"/>
                    <a:pt x="5953" y="9025"/>
                  </a:cubicBezTo>
                  <a:cubicBezTo>
                    <a:pt x="5953" y="9132"/>
                    <a:pt x="5727" y="9359"/>
                    <a:pt x="5429" y="9359"/>
                  </a:cubicBezTo>
                  <a:cubicBezTo>
                    <a:pt x="5132" y="9347"/>
                    <a:pt x="4906" y="9121"/>
                    <a:pt x="4906" y="9025"/>
                  </a:cubicBezTo>
                  <a:cubicBezTo>
                    <a:pt x="4906" y="8966"/>
                    <a:pt x="5084" y="8823"/>
                    <a:pt x="5429" y="8823"/>
                  </a:cubicBezTo>
                  <a:close/>
                  <a:moveTo>
                    <a:pt x="5429" y="4251"/>
                  </a:moveTo>
                  <a:cubicBezTo>
                    <a:pt x="6287" y="4251"/>
                    <a:pt x="6930" y="4465"/>
                    <a:pt x="7322" y="4918"/>
                  </a:cubicBezTo>
                  <a:cubicBezTo>
                    <a:pt x="7644" y="5311"/>
                    <a:pt x="7811" y="5894"/>
                    <a:pt x="7811" y="6620"/>
                  </a:cubicBezTo>
                  <a:cubicBezTo>
                    <a:pt x="7811" y="7442"/>
                    <a:pt x="7644" y="7644"/>
                    <a:pt x="7215" y="8168"/>
                  </a:cubicBezTo>
                  <a:cubicBezTo>
                    <a:pt x="7132" y="8287"/>
                    <a:pt x="7001" y="8418"/>
                    <a:pt x="6882" y="8585"/>
                  </a:cubicBezTo>
                  <a:cubicBezTo>
                    <a:pt x="6870" y="8537"/>
                    <a:pt x="6858" y="8478"/>
                    <a:pt x="6822" y="8430"/>
                  </a:cubicBezTo>
                  <a:cubicBezTo>
                    <a:pt x="6797" y="8379"/>
                    <a:pt x="6740" y="8339"/>
                    <a:pt x="6684" y="8339"/>
                  </a:cubicBezTo>
                  <a:cubicBezTo>
                    <a:pt x="6662" y="8339"/>
                    <a:pt x="6640" y="8345"/>
                    <a:pt x="6620" y="8359"/>
                  </a:cubicBezTo>
                  <a:cubicBezTo>
                    <a:pt x="6549" y="8406"/>
                    <a:pt x="6501" y="8490"/>
                    <a:pt x="6549" y="8561"/>
                  </a:cubicBezTo>
                  <a:cubicBezTo>
                    <a:pt x="6608" y="8668"/>
                    <a:pt x="6620" y="8787"/>
                    <a:pt x="6620" y="8906"/>
                  </a:cubicBezTo>
                  <a:cubicBezTo>
                    <a:pt x="6620" y="9502"/>
                    <a:pt x="6275" y="9823"/>
                    <a:pt x="5572" y="9847"/>
                  </a:cubicBezTo>
                  <a:lnTo>
                    <a:pt x="5572" y="9644"/>
                  </a:lnTo>
                  <a:cubicBezTo>
                    <a:pt x="5965" y="9561"/>
                    <a:pt x="6263" y="9263"/>
                    <a:pt x="6263" y="9013"/>
                  </a:cubicBezTo>
                  <a:cubicBezTo>
                    <a:pt x="6263" y="8716"/>
                    <a:pt x="5906" y="8490"/>
                    <a:pt x="5429" y="8490"/>
                  </a:cubicBezTo>
                  <a:cubicBezTo>
                    <a:pt x="4953" y="8490"/>
                    <a:pt x="4596" y="8716"/>
                    <a:pt x="4596" y="9013"/>
                  </a:cubicBezTo>
                  <a:cubicBezTo>
                    <a:pt x="4596" y="9263"/>
                    <a:pt x="4894" y="9585"/>
                    <a:pt x="5275" y="9644"/>
                  </a:cubicBezTo>
                  <a:lnTo>
                    <a:pt x="5275" y="9847"/>
                  </a:lnTo>
                  <a:cubicBezTo>
                    <a:pt x="4584" y="9799"/>
                    <a:pt x="4239" y="9502"/>
                    <a:pt x="4239" y="8906"/>
                  </a:cubicBezTo>
                  <a:cubicBezTo>
                    <a:pt x="4239" y="8382"/>
                    <a:pt x="4775" y="7954"/>
                    <a:pt x="5441" y="7954"/>
                  </a:cubicBezTo>
                  <a:cubicBezTo>
                    <a:pt x="5679" y="7954"/>
                    <a:pt x="5906" y="8013"/>
                    <a:pt x="6108" y="8120"/>
                  </a:cubicBezTo>
                  <a:cubicBezTo>
                    <a:pt x="6134" y="8135"/>
                    <a:pt x="6162" y="8142"/>
                    <a:pt x="6188" y="8142"/>
                  </a:cubicBezTo>
                  <a:cubicBezTo>
                    <a:pt x="6245" y="8142"/>
                    <a:pt x="6298" y="8110"/>
                    <a:pt x="6322" y="8061"/>
                  </a:cubicBezTo>
                  <a:cubicBezTo>
                    <a:pt x="6370" y="7990"/>
                    <a:pt x="6334" y="7882"/>
                    <a:pt x="6263" y="7859"/>
                  </a:cubicBezTo>
                  <a:cubicBezTo>
                    <a:pt x="6025" y="7716"/>
                    <a:pt x="5739" y="7656"/>
                    <a:pt x="5441" y="7656"/>
                  </a:cubicBezTo>
                  <a:cubicBezTo>
                    <a:pt x="4739" y="7656"/>
                    <a:pt x="4144" y="8061"/>
                    <a:pt x="3965" y="8597"/>
                  </a:cubicBezTo>
                  <a:cubicBezTo>
                    <a:pt x="3846" y="8430"/>
                    <a:pt x="3727" y="8299"/>
                    <a:pt x="3643" y="8180"/>
                  </a:cubicBezTo>
                  <a:cubicBezTo>
                    <a:pt x="3215" y="7644"/>
                    <a:pt x="3048" y="7454"/>
                    <a:pt x="3048" y="6632"/>
                  </a:cubicBezTo>
                  <a:cubicBezTo>
                    <a:pt x="3048" y="5894"/>
                    <a:pt x="3215" y="5323"/>
                    <a:pt x="3536" y="4942"/>
                  </a:cubicBezTo>
                  <a:cubicBezTo>
                    <a:pt x="3929" y="4477"/>
                    <a:pt x="4560" y="4251"/>
                    <a:pt x="5429" y="4251"/>
                  </a:cubicBezTo>
                  <a:close/>
                  <a:moveTo>
                    <a:pt x="4596" y="10025"/>
                  </a:moveTo>
                  <a:cubicBezTo>
                    <a:pt x="4822" y="10121"/>
                    <a:pt x="5108" y="10180"/>
                    <a:pt x="5429" y="10180"/>
                  </a:cubicBezTo>
                  <a:cubicBezTo>
                    <a:pt x="5751" y="10180"/>
                    <a:pt x="6037" y="10133"/>
                    <a:pt x="6263" y="10025"/>
                  </a:cubicBezTo>
                  <a:lnTo>
                    <a:pt x="6263" y="10025"/>
                  </a:lnTo>
                  <a:cubicBezTo>
                    <a:pt x="6179" y="10383"/>
                    <a:pt x="5906" y="10537"/>
                    <a:pt x="5429" y="10537"/>
                  </a:cubicBezTo>
                  <a:cubicBezTo>
                    <a:pt x="4953" y="10537"/>
                    <a:pt x="4691" y="10371"/>
                    <a:pt x="4596" y="10025"/>
                  </a:cubicBezTo>
                  <a:close/>
                  <a:moveTo>
                    <a:pt x="1560" y="0"/>
                  </a:moveTo>
                  <a:cubicBezTo>
                    <a:pt x="1465" y="0"/>
                    <a:pt x="1393" y="72"/>
                    <a:pt x="1393" y="155"/>
                  </a:cubicBezTo>
                  <a:cubicBezTo>
                    <a:pt x="1393" y="512"/>
                    <a:pt x="1334" y="1524"/>
                    <a:pt x="1096" y="1917"/>
                  </a:cubicBezTo>
                  <a:cubicBezTo>
                    <a:pt x="834" y="1691"/>
                    <a:pt x="619" y="1441"/>
                    <a:pt x="500" y="1120"/>
                  </a:cubicBezTo>
                  <a:cubicBezTo>
                    <a:pt x="322" y="691"/>
                    <a:pt x="357" y="346"/>
                    <a:pt x="357" y="334"/>
                  </a:cubicBezTo>
                  <a:cubicBezTo>
                    <a:pt x="369" y="250"/>
                    <a:pt x="298" y="167"/>
                    <a:pt x="214" y="155"/>
                  </a:cubicBezTo>
                  <a:cubicBezTo>
                    <a:pt x="208" y="154"/>
                    <a:pt x="202" y="154"/>
                    <a:pt x="196" y="154"/>
                  </a:cubicBezTo>
                  <a:cubicBezTo>
                    <a:pt x="121" y="154"/>
                    <a:pt x="58" y="220"/>
                    <a:pt x="36" y="286"/>
                  </a:cubicBezTo>
                  <a:cubicBezTo>
                    <a:pt x="36" y="310"/>
                    <a:pt x="0" y="727"/>
                    <a:pt x="203" y="1215"/>
                  </a:cubicBezTo>
                  <a:cubicBezTo>
                    <a:pt x="393" y="1679"/>
                    <a:pt x="834" y="2286"/>
                    <a:pt x="1858" y="2656"/>
                  </a:cubicBezTo>
                  <a:cubicBezTo>
                    <a:pt x="3286" y="3179"/>
                    <a:pt x="4084" y="3775"/>
                    <a:pt x="4382" y="4025"/>
                  </a:cubicBezTo>
                  <a:cubicBezTo>
                    <a:pt x="4227" y="4084"/>
                    <a:pt x="4060" y="4144"/>
                    <a:pt x="3905" y="4215"/>
                  </a:cubicBezTo>
                  <a:cubicBezTo>
                    <a:pt x="3596" y="4060"/>
                    <a:pt x="2417" y="3465"/>
                    <a:pt x="1250" y="3370"/>
                  </a:cubicBezTo>
                  <a:cubicBezTo>
                    <a:pt x="1203" y="3370"/>
                    <a:pt x="1155" y="3394"/>
                    <a:pt x="1131" y="3418"/>
                  </a:cubicBezTo>
                  <a:cubicBezTo>
                    <a:pt x="1096" y="3453"/>
                    <a:pt x="1084" y="3489"/>
                    <a:pt x="1072" y="3537"/>
                  </a:cubicBezTo>
                  <a:cubicBezTo>
                    <a:pt x="1072" y="3548"/>
                    <a:pt x="1048" y="4025"/>
                    <a:pt x="1286" y="4537"/>
                  </a:cubicBezTo>
                  <a:cubicBezTo>
                    <a:pt x="1500" y="4965"/>
                    <a:pt x="1941" y="5501"/>
                    <a:pt x="2893" y="5596"/>
                  </a:cubicBezTo>
                  <a:cubicBezTo>
                    <a:pt x="2822" y="5894"/>
                    <a:pt x="2774" y="6227"/>
                    <a:pt x="2774" y="6608"/>
                  </a:cubicBezTo>
                  <a:cubicBezTo>
                    <a:pt x="2774" y="7537"/>
                    <a:pt x="2989" y="7799"/>
                    <a:pt x="3453" y="8359"/>
                  </a:cubicBezTo>
                  <a:cubicBezTo>
                    <a:pt x="3596" y="8537"/>
                    <a:pt x="3774" y="8763"/>
                    <a:pt x="3989" y="9049"/>
                  </a:cubicBezTo>
                  <a:cubicBezTo>
                    <a:pt x="4013" y="9359"/>
                    <a:pt x="4120" y="9609"/>
                    <a:pt x="4322" y="9787"/>
                  </a:cubicBezTo>
                  <a:cubicBezTo>
                    <a:pt x="4346" y="10454"/>
                    <a:pt x="4763" y="10835"/>
                    <a:pt x="5501" y="10835"/>
                  </a:cubicBezTo>
                  <a:cubicBezTo>
                    <a:pt x="6251" y="10835"/>
                    <a:pt x="6668" y="10454"/>
                    <a:pt x="6680" y="9787"/>
                  </a:cubicBezTo>
                  <a:cubicBezTo>
                    <a:pt x="6870" y="9597"/>
                    <a:pt x="6989" y="9347"/>
                    <a:pt x="7025" y="9049"/>
                  </a:cubicBezTo>
                  <a:cubicBezTo>
                    <a:pt x="7227" y="8763"/>
                    <a:pt x="7406" y="8537"/>
                    <a:pt x="7561" y="8359"/>
                  </a:cubicBezTo>
                  <a:cubicBezTo>
                    <a:pt x="8013" y="7799"/>
                    <a:pt x="8227" y="7537"/>
                    <a:pt x="8227" y="6608"/>
                  </a:cubicBezTo>
                  <a:cubicBezTo>
                    <a:pt x="8227" y="6227"/>
                    <a:pt x="8180" y="5894"/>
                    <a:pt x="8108" y="5596"/>
                  </a:cubicBezTo>
                  <a:cubicBezTo>
                    <a:pt x="9061" y="5489"/>
                    <a:pt x="9501" y="4965"/>
                    <a:pt x="9716" y="4537"/>
                  </a:cubicBezTo>
                  <a:cubicBezTo>
                    <a:pt x="9954" y="4049"/>
                    <a:pt x="9942" y="3572"/>
                    <a:pt x="9942" y="3537"/>
                  </a:cubicBezTo>
                  <a:cubicBezTo>
                    <a:pt x="9942" y="3489"/>
                    <a:pt x="9918" y="3453"/>
                    <a:pt x="9882" y="3418"/>
                  </a:cubicBezTo>
                  <a:cubicBezTo>
                    <a:pt x="9847" y="3394"/>
                    <a:pt x="9799" y="3370"/>
                    <a:pt x="9763" y="3370"/>
                  </a:cubicBezTo>
                  <a:cubicBezTo>
                    <a:pt x="8585" y="3477"/>
                    <a:pt x="7406" y="4060"/>
                    <a:pt x="7096" y="4215"/>
                  </a:cubicBezTo>
                  <a:cubicBezTo>
                    <a:pt x="6941" y="4144"/>
                    <a:pt x="6799" y="4072"/>
                    <a:pt x="6620" y="4025"/>
                  </a:cubicBezTo>
                  <a:cubicBezTo>
                    <a:pt x="6918" y="3775"/>
                    <a:pt x="7703" y="3179"/>
                    <a:pt x="9144" y="2656"/>
                  </a:cubicBezTo>
                  <a:cubicBezTo>
                    <a:pt x="10180" y="2286"/>
                    <a:pt x="10609" y="1667"/>
                    <a:pt x="10799" y="1215"/>
                  </a:cubicBezTo>
                  <a:cubicBezTo>
                    <a:pt x="10906" y="739"/>
                    <a:pt x="10859" y="322"/>
                    <a:pt x="10859" y="310"/>
                  </a:cubicBezTo>
                  <a:cubicBezTo>
                    <a:pt x="10849" y="229"/>
                    <a:pt x="10795" y="174"/>
                    <a:pt x="10721" y="174"/>
                  </a:cubicBezTo>
                  <a:cubicBezTo>
                    <a:pt x="10708" y="174"/>
                    <a:pt x="10694" y="175"/>
                    <a:pt x="10680" y="179"/>
                  </a:cubicBezTo>
                  <a:cubicBezTo>
                    <a:pt x="10597" y="191"/>
                    <a:pt x="10537" y="262"/>
                    <a:pt x="10549" y="346"/>
                  </a:cubicBezTo>
                  <a:cubicBezTo>
                    <a:pt x="10549" y="346"/>
                    <a:pt x="10585" y="715"/>
                    <a:pt x="10406" y="1143"/>
                  </a:cubicBezTo>
                  <a:cubicBezTo>
                    <a:pt x="10263" y="1453"/>
                    <a:pt x="10073" y="1703"/>
                    <a:pt x="9811" y="1929"/>
                  </a:cubicBezTo>
                  <a:cubicBezTo>
                    <a:pt x="9716" y="1786"/>
                    <a:pt x="9620" y="1513"/>
                    <a:pt x="9585" y="1167"/>
                  </a:cubicBezTo>
                  <a:cubicBezTo>
                    <a:pt x="9574" y="1091"/>
                    <a:pt x="9503" y="1035"/>
                    <a:pt x="9427" y="1035"/>
                  </a:cubicBezTo>
                  <a:cubicBezTo>
                    <a:pt x="9420" y="1035"/>
                    <a:pt x="9413" y="1035"/>
                    <a:pt x="9406" y="1036"/>
                  </a:cubicBezTo>
                  <a:cubicBezTo>
                    <a:pt x="9311" y="1048"/>
                    <a:pt x="9251" y="1132"/>
                    <a:pt x="9263" y="1215"/>
                  </a:cubicBezTo>
                  <a:cubicBezTo>
                    <a:pt x="9323" y="1620"/>
                    <a:pt x="9418" y="1929"/>
                    <a:pt x="9549" y="2120"/>
                  </a:cubicBezTo>
                  <a:cubicBezTo>
                    <a:pt x="9370" y="2227"/>
                    <a:pt x="9180" y="2334"/>
                    <a:pt x="8954" y="2405"/>
                  </a:cubicBezTo>
                  <a:cubicBezTo>
                    <a:pt x="8704" y="2501"/>
                    <a:pt x="8465" y="2596"/>
                    <a:pt x="8239" y="2691"/>
                  </a:cubicBezTo>
                  <a:cubicBezTo>
                    <a:pt x="8573" y="2191"/>
                    <a:pt x="8763" y="1739"/>
                    <a:pt x="8549" y="1060"/>
                  </a:cubicBezTo>
                  <a:cubicBezTo>
                    <a:pt x="8530" y="996"/>
                    <a:pt x="8470" y="953"/>
                    <a:pt x="8410" y="953"/>
                  </a:cubicBezTo>
                  <a:cubicBezTo>
                    <a:pt x="8392" y="953"/>
                    <a:pt x="8375" y="957"/>
                    <a:pt x="8358" y="965"/>
                  </a:cubicBezTo>
                  <a:cubicBezTo>
                    <a:pt x="8275" y="989"/>
                    <a:pt x="8227" y="1084"/>
                    <a:pt x="8251" y="1155"/>
                  </a:cubicBezTo>
                  <a:cubicBezTo>
                    <a:pt x="8358" y="1513"/>
                    <a:pt x="8346" y="1798"/>
                    <a:pt x="8239" y="2060"/>
                  </a:cubicBezTo>
                  <a:cubicBezTo>
                    <a:pt x="7918" y="1870"/>
                    <a:pt x="7739" y="1489"/>
                    <a:pt x="7739" y="1465"/>
                  </a:cubicBezTo>
                  <a:cubicBezTo>
                    <a:pt x="7713" y="1413"/>
                    <a:pt x="7651" y="1374"/>
                    <a:pt x="7591" y="1374"/>
                  </a:cubicBezTo>
                  <a:cubicBezTo>
                    <a:pt x="7568" y="1374"/>
                    <a:pt x="7545" y="1380"/>
                    <a:pt x="7525" y="1393"/>
                  </a:cubicBezTo>
                  <a:cubicBezTo>
                    <a:pt x="7453" y="1417"/>
                    <a:pt x="7406" y="1524"/>
                    <a:pt x="7453" y="1596"/>
                  </a:cubicBezTo>
                  <a:cubicBezTo>
                    <a:pt x="7465" y="1620"/>
                    <a:pt x="7692" y="2096"/>
                    <a:pt x="8108" y="2346"/>
                  </a:cubicBezTo>
                  <a:cubicBezTo>
                    <a:pt x="8001" y="2525"/>
                    <a:pt x="7858" y="2715"/>
                    <a:pt x="7703" y="2929"/>
                  </a:cubicBezTo>
                  <a:lnTo>
                    <a:pt x="7656" y="2989"/>
                  </a:lnTo>
                  <a:cubicBezTo>
                    <a:pt x="6703" y="3477"/>
                    <a:pt x="6263" y="3918"/>
                    <a:pt x="6191" y="3977"/>
                  </a:cubicBezTo>
                  <a:cubicBezTo>
                    <a:pt x="5965" y="3941"/>
                    <a:pt x="5727" y="3918"/>
                    <a:pt x="5453" y="3918"/>
                  </a:cubicBezTo>
                  <a:cubicBezTo>
                    <a:pt x="5191" y="3918"/>
                    <a:pt x="4953" y="3941"/>
                    <a:pt x="4727" y="3977"/>
                  </a:cubicBezTo>
                  <a:cubicBezTo>
                    <a:pt x="4667" y="3906"/>
                    <a:pt x="4203" y="3477"/>
                    <a:pt x="3251" y="2989"/>
                  </a:cubicBezTo>
                  <a:lnTo>
                    <a:pt x="3215" y="2929"/>
                  </a:lnTo>
                  <a:cubicBezTo>
                    <a:pt x="3048" y="2715"/>
                    <a:pt x="2917" y="2536"/>
                    <a:pt x="2810" y="2346"/>
                  </a:cubicBezTo>
                  <a:cubicBezTo>
                    <a:pt x="2834" y="2334"/>
                    <a:pt x="2870" y="2310"/>
                    <a:pt x="2893" y="2286"/>
                  </a:cubicBezTo>
                  <a:cubicBezTo>
                    <a:pt x="2977" y="2239"/>
                    <a:pt x="2989" y="2132"/>
                    <a:pt x="2941" y="2060"/>
                  </a:cubicBezTo>
                  <a:cubicBezTo>
                    <a:pt x="2910" y="2014"/>
                    <a:pt x="2860" y="1993"/>
                    <a:pt x="2806" y="1993"/>
                  </a:cubicBezTo>
                  <a:cubicBezTo>
                    <a:pt x="2776" y="1993"/>
                    <a:pt x="2745" y="2000"/>
                    <a:pt x="2715" y="2013"/>
                  </a:cubicBezTo>
                  <a:cubicBezTo>
                    <a:pt x="2703" y="2036"/>
                    <a:pt x="2691" y="2036"/>
                    <a:pt x="2679" y="2048"/>
                  </a:cubicBezTo>
                  <a:cubicBezTo>
                    <a:pt x="2572" y="1774"/>
                    <a:pt x="2536" y="1501"/>
                    <a:pt x="2655" y="1143"/>
                  </a:cubicBezTo>
                  <a:cubicBezTo>
                    <a:pt x="2691" y="1048"/>
                    <a:pt x="2643" y="965"/>
                    <a:pt x="2560" y="941"/>
                  </a:cubicBezTo>
                  <a:cubicBezTo>
                    <a:pt x="2543" y="937"/>
                    <a:pt x="2527" y="935"/>
                    <a:pt x="2512" y="935"/>
                  </a:cubicBezTo>
                  <a:cubicBezTo>
                    <a:pt x="2437" y="935"/>
                    <a:pt x="2377" y="979"/>
                    <a:pt x="2358" y="1048"/>
                  </a:cubicBezTo>
                  <a:cubicBezTo>
                    <a:pt x="2155" y="1739"/>
                    <a:pt x="2346" y="2191"/>
                    <a:pt x="2679" y="2667"/>
                  </a:cubicBezTo>
                  <a:cubicBezTo>
                    <a:pt x="2453" y="2584"/>
                    <a:pt x="2215" y="2477"/>
                    <a:pt x="1965" y="2394"/>
                  </a:cubicBezTo>
                  <a:cubicBezTo>
                    <a:pt x="1738" y="2310"/>
                    <a:pt x="1548" y="2215"/>
                    <a:pt x="1369" y="2108"/>
                  </a:cubicBezTo>
                  <a:cubicBezTo>
                    <a:pt x="1727" y="1560"/>
                    <a:pt x="1727" y="215"/>
                    <a:pt x="1727" y="155"/>
                  </a:cubicBezTo>
                  <a:cubicBezTo>
                    <a:pt x="1727" y="72"/>
                    <a:pt x="1643" y="0"/>
                    <a:pt x="1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62"/>
          <p:cNvSpPr/>
          <p:nvPr/>
        </p:nvSpPr>
        <p:spPr>
          <a:xfrm>
            <a:off x="6089933" y="1500658"/>
            <a:ext cx="11104" cy="20992"/>
          </a:xfrm>
          <a:custGeom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866" name="Google Shape;6866;p62"/>
          <p:cNvSpPr/>
          <p:nvPr/>
        </p:nvSpPr>
        <p:spPr>
          <a:xfrm>
            <a:off x="3137965" y="1548658"/>
            <a:ext cx="10688" cy="13760"/>
          </a:xfrm>
          <a:custGeom>
            <a:rect l="l" t="t" r="r" b="b"/>
            <a:pathLst>
              <a:path w="334" h="430" extrusionOk="0">
                <a:moveTo>
                  <a:pt x="167" y="1"/>
                </a:moveTo>
                <a:cubicBezTo>
                  <a:pt x="72" y="1"/>
                  <a:pt x="0" y="72"/>
                  <a:pt x="0" y="167"/>
                </a:cubicBezTo>
                <a:lnTo>
                  <a:pt x="0" y="263"/>
                </a:lnTo>
                <a:cubicBezTo>
                  <a:pt x="0" y="358"/>
                  <a:pt x="72" y="429"/>
                  <a:pt x="167" y="429"/>
                </a:cubicBezTo>
                <a:cubicBezTo>
                  <a:pt x="262" y="429"/>
                  <a:pt x="334" y="358"/>
                  <a:pt x="334" y="263"/>
                </a:cubicBezTo>
                <a:lnTo>
                  <a:pt x="334" y="167"/>
                </a:lnTo>
                <a:cubicBezTo>
                  <a:pt x="310" y="60"/>
                  <a:pt x="262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867" name="Google Shape;6867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6868" name="Google Shape;6868;p62"/>
            <p:cNvSpPr/>
            <p:nvPr/>
          </p:nvSpPr>
          <p:spPr>
            <a:xfrm>
              <a:off x="3048045" y="1522930"/>
              <a:ext cx="347872" cy="303904"/>
            </a:xfrm>
            <a:custGeom>
              <a:rect l="l" t="t" r="r" b="b"/>
              <a:pathLst>
                <a:path w="10871" h="9497" extrusionOk="0">
                  <a:moveTo>
                    <a:pt x="5752" y="4495"/>
                  </a:moveTo>
                  <a:cubicBezTo>
                    <a:pt x="6093" y="4495"/>
                    <a:pt x="6440" y="4510"/>
                    <a:pt x="6775" y="4543"/>
                  </a:cubicBezTo>
                  <a:cubicBezTo>
                    <a:pt x="6680" y="4674"/>
                    <a:pt x="6597" y="4817"/>
                    <a:pt x="6513" y="4972"/>
                  </a:cubicBezTo>
                  <a:cubicBezTo>
                    <a:pt x="6229" y="4945"/>
                    <a:pt x="5949" y="4933"/>
                    <a:pt x="5681" y="4933"/>
                  </a:cubicBezTo>
                  <a:cubicBezTo>
                    <a:pt x="5354" y="4933"/>
                    <a:pt x="5044" y="4951"/>
                    <a:pt x="4763" y="4984"/>
                  </a:cubicBezTo>
                  <a:cubicBezTo>
                    <a:pt x="4834" y="4841"/>
                    <a:pt x="4918" y="4674"/>
                    <a:pt x="4977" y="4519"/>
                  </a:cubicBezTo>
                  <a:cubicBezTo>
                    <a:pt x="5227" y="4504"/>
                    <a:pt x="5488" y="4495"/>
                    <a:pt x="5752" y="4495"/>
                  </a:cubicBezTo>
                  <a:close/>
                  <a:moveTo>
                    <a:pt x="5644" y="5242"/>
                  </a:moveTo>
                  <a:cubicBezTo>
                    <a:pt x="5874" y="5242"/>
                    <a:pt x="6115" y="5252"/>
                    <a:pt x="6358" y="5269"/>
                  </a:cubicBezTo>
                  <a:lnTo>
                    <a:pt x="6085" y="5853"/>
                  </a:lnTo>
                  <a:cubicBezTo>
                    <a:pt x="5751" y="6579"/>
                    <a:pt x="5418" y="7282"/>
                    <a:pt x="4930" y="7639"/>
                  </a:cubicBezTo>
                  <a:cubicBezTo>
                    <a:pt x="4811" y="7722"/>
                    <a:pt x="4680" y="7794"/>
                    <a:pt x="4561" y="7877"/>
                  </a:cubicBezTo>
                  <a:cubicBezTo>
                    <a:pt x="4525" y="7853"/>
                    <a:pt x="4501" y="7841"/>
                    <a:pt x="4477" y="7829"/>
                  </a:cubicBezTo>
                  <a:cubicBezTo>
                    <a:pt x="4120" y="7555"/>
                    <a:pt x="3989" y="7246"/>
                    <a:pt x="4049" y="6805"/>
                  </a:cubicBezTo>
                  <a:cubicBezTo>
                    <a:pt x="4108" y="6389"/>
                    <a:pt x="4334" y="5889"/>
                    <a:pt x="4596" y="5329"/>
                  </a:cubicBezTo>
                  <a:cubicBezTo>
                    <a:pt x="4895" y="5269"/>
                    <a:pt x="5255" y="5242"/>
                    <a:pt x="5644" y="5242"/>
                  </a:cubicBezTo>
                  <a:close/>
                  <a:moveTo>
                    <a:pt x="2060" y="6412"/>
                  </a:moveTo>
                  <a:lnTo>
                    <a:pt x="2060" y="6412"/>
                  </a:lnTo>
                  <a:cubicBezTo>
                    <a:pt x="2036" y="6948"/>
                    <a:pt x="2096" y="7460"/>
                    <a:pt x="2322" y="7936"/>
                  </a:cubicBezTo>
                  <a:cubicBezTo>
                    <a:pt x="2132" y="7794"/>
                    <a:pt x="1977" y="7615"/>
                    <a:pt x="1905" y="7413"/>
                  </a:cubicBezTo>
                  <a:cubicBezTo>
                    <a:pt x="1763" y="6984"/>
                    <a:pt x="1858" y="6662"/>
                    <a:pt x="2060" y="6412"/>
                  </a:cubicBezTo>
                  <a:close/>
                  <a:moveTo>
                    <a:pt x="7370" y="5400"/>
                  </a:moveTo>
                  <a:cubicBezTo>
                    <a:pt x="8251" y="5579"/>
                    <a:pt x="8918" y="5900"/>
                    <a:pt x="9121" y="6281"/>
                  </a:cubicBezTo>
                  <a:cubicBezTo>
                    <a:pt x="9192" y="6424"/>
                    <a:pt x="9216" y="6555"/>
                    <a:pt x="9156" y="6710"/>
                  </a:cubicBezTo>
                  <a:cubicBezTo>
                    <a:pt x="9025" y="7067"/>
                    <a:pt x="8561" y="7389"/>
                    <a:pt x="7859" y="7663"/>
                  </a:cubicBezTo>
                  <a:cubicBezTo>
                    <a:pt x="7335" y="7853"/>
                    <a:pt x="6727" y="7984"/>
                    <a:pt x="6144" y="8032"/>
                  </a:cubicBezTo>
                  <a:cubicBezTo>
                    <a:pt x="6704" y="7377"/>
                    <a:pt x="6954" y="6615"/>
                    <a:pt x="7192" y="5924"/>
                  </a:cubicBezTo>
                  <a:cubicBezTo>
                    <a:pt x="7251" y="5746"/>
                    <a:pt x="7311" y="5567"/>
                    <a:pt x="7370" y="5400"/>
                  </a:cubicBezTo>
                  <a:close/>
                  <a:moveTo>
                    <a:pt x="3407" y="319"/>
                  </a:moveTo>
                  <a:cubicBezTo>
                    <a:pt x="3697" y="319"/>
                    <a:pt x="3980" y="376"/>
                    <a:pt x="4239" y="495"/>
                  </a:cubicBezTo>
                  <a:cubicBezTo>
                    <a:pt x="4989" y="828"/>
                    <a:pt x="5346" y="1590"/>
                    <a:pt x="5203" y="2591"/>
                  </a:cubicBezTo>
                  <a:cubicBezTo>
                    <a:pt x="5084" y="3543"/>
                    <a:pt x="4692" y="4388"/>
                    <a:pt x="4334" y="5150"/>
                  </a:cubicBezTo>
                  <a:cubicBezTo>
                    <a:pt x="4049" y="5746"/>
                    <a:pt x="3810" y="6270"/>
                    <a:pt x="3739" y="6746"/>
                  </a:cubicBezTo>
                  <a:cubicBezTo>
                    <a:pt x="3656" y="7258"/>
                    <a:pt x="3822" y="7675"/>
                    <a:pt x="4227" y="8008"/>
                  </a:cubicBezTo>
                  <a:cubicBezTo>
                    <a:pt x="4060" y="8067"/>
                    <a:pt x="3894" y="8127"/>
                    <a:pt x="3739" y="8151"/>
                  </a:cubicBezTo>
                  <a:cubicBezTo>
                    <a:pt x="3644" y="8032"/>
                    <a:pt x="3584" y="7913"/>
                    <a:pt x="3525" y="7817"/>
                  </a:cubicBezTo>
                  <a:cubicBezTo>
                    <a:pt x="3498" y="7754"/>
                    <a:pt x="3436" y="7725"/>
                    <a:pt x="3377" y="7725"/>
                  </a:cubicBezTo>
                  <a:cubicBezTo>
                    <a:pt x="3358" y="7725"/>
                    <a:pt x="3340" y="7728"/>
                    <a:pt x="3322" y="7734"/>
                  </a:cubicBezTo>
                  <a:cubicBezTo>
                    <a:pt x="3239" y="7782"/>
                    <a:pt x="3215" y="7865"/>
                    <a:pt x="3239" y="7948"/>
                  </a:cubicBezTo>
                  <a:cubicBezTo>
                    <a:pt x="3287" y="8032"/>
                    <a:pt x="3334" y="8115"/>
                    <a:pt x="3382" y="8186"/>
                  </a:cubicBezTo>
                  <a:cubicBezTo>
                    <a:pt x="3179" y="8186"/>
                    <a:pt x="2989" y="8163"/>
                    <a:pt x="2810" y="8127"/>
                  </a:cubicBezTo>
                  <a:cubicBezTo>
                    <a:pt x="2025" y="6984"/>
                    <a:pt x="2453" y="5353"/>
                    <a:pt x="2846" y="3912"/>
                  </a:cubicBezTo>
                  <a:cubicBezTo>
                    <a:pt x="2977" y="3412"/>
                    <a:pt x="3108" y="2924"/>
                    <a:pt x="3179" y="2483"/>
                  </a:cubicBezTo>
                  <a:cubicBezTo>
                    <a:pt x="3572" y="2412"/>
                    <a:pt x="3918" y="2305"/>
                    <a:pt x="4120" y="2233"/>
                  </a:cubicBezTo>
                  <a:lnTo>
                    <a:pt x="4120" y="2555"/>
                  </a:lnTo>
                  <a:cubicBezTo>
                    <a:pt x="4120" y="2650"/>
                    <a:pt x="4180" y="2722"/>
                    <a:pt x="4275" y="2722"/>
                  </a:cubicBezTo>
                  <a:cubicBezTo>
                    <a:pt x="4358" y="2722"/>
                    <a:pt x="4418" y="2650"/>
                    <a:pt x="4430" y="2579"/>
                  </a:cubicBezTo>
                  <a:cubicBezTo>
                    <a:pt x="4453" y="2376"/>
                    <a:pt x="4430" y="2186"/>
                    <a:pt x="4418" y="1995"/>
                  </a:cubicBezTo>
                  <a:cubicBezTo>
                    <a:pt x="4418" y="1948"/>
                    <a:pt x="4394" y="1900"/>
                    <a:pt x="4346" y="1876"/>
                  </a:cubicBezTo>
                  <a:cubicBezTo>
                    <a:pt x="4320" y="1857"/>
                    <a:pt x="4294" y="1848"/>
                    <a:pt x="4270" y="1848"/>
                  </a:cubicBezTo>
                  <a:cubicBezTo>
                    <a:pt x="4250" y="1848"/>
                    <a:pt x="4231" y="1854"/>
                    <a:pt x="4215" y="1864"/>
                  </a:cubicBezTo>
                  <a:cubicBezTo>
                    <a:pt x="4215" y="1864"/>
                    <a:pt x="3656" y="2079"/>
                    <a:pt x="3084" y="2174"/>
                  </a:cubicBezTo>
                  <a:cubicBezTo>
                    <a:pt x="2919" y="2202"/>
                    <a:pt x="2741" y="2221"/>
                    <a:pt x="2569" y="2221"/>
                  </a:cubicBezTo>
                  <a:cubicBezTo>
                    <a:pt x="2307" y="2221"/>
                    <a:pt x="2059" y="2177"/>
                    <a:pt x="1894" y="2055"/>
                  </a:cubicBezTo>
                  <a:lnTo>
                    <a:pt x="1953" y="2055"/>
                  </a:lnTo>
                  <a:cubicBezTo>
                    <a:pt x="1973" y="2055"/>
                    <a:pt x="1992" y="2056"/>
                    <a:pt x="2012" y="2056"/>
                  </a:cubicBezTo>
                  <a:cubicBezTo>
                    <a:pt x="2431" y="2056"/>
                    <a:pt x="2946" y="1937"/>
                    <a:pt x="3537" y="1709"/>
                  </a:cubicBezTo>
                  <a:cubicBezTo>
                    <a:pt x="3620" y="1686"/>
                    <a:pt x="3656" y="1590"/>
                    <a:pt x="3632" y="1507"/>
                  </a:cubicBezTo>
                  <a:cubicBezTo>
                    <a:pt x="3614" y="1434"/>
                    <a:pt x="3554" y="1403"/>
                    <a:pt x="3489" y="1403"/>
                  </a:cubicBezTo>
                  <a:cubicBezTo>
                    <a:pt x="3469" y="1403"/>
                    <a:pt x="3449" y="1406"/>
                    <a:pt x="3429" y="1412"/>
                  </a:cubicBezTo>
                  <a:cubicBezTo>
                    <a:pt x="2837" y="1644"/>
                    <a:pt x="2361" y="1735"/>
                    <a:pt x="2013" y="1735"/>
                  </a:cubicBezTo>
                  <a:cubicBezTo>
                    <a:pt x="1683" y="1735"/>
                    <a:pt x="1469" y="1653"/>
                    <a:pt x="1382" y="1531"/>
                  </a:cubicBezTo>
                  <a:cubicBezTo>
                    <a:pt x="1298" y="1412"/>
                    <a:pt x="1382" y="1293"/>
                    <a:pt x="1429" y="1245"/>
                  </a:cubicBezTo>
                  <a:cubicBezTo>
                    <a:pt x="1975" y="648"/>
                    <a:pt x="2712" y="319"/>
                    <a:pt x="3407" y="319"/>
                  </a:cubicBezTo>
                  <a:close/>
                  <a:moveTo>
                    <a:pt x="7716" y="4674"/>
                  </a:moveTo>
                  <a:cubicBezTo>
                    <a:pt x="8549" y="4817"/>
                    <a:pt x="9240" y="5055"/>
                    <a:pt x="9752" y="5353"/>
                  </a:cubicBezTo>
                  <a:cubicBezTo>
                    <a:pt x="10121" y="5567"/>
                    <a:pt x="10549" y="5924"/>
                    <a:pt x="10549" y="6412"/>
                  </a:cubicBezTo>
                  <a:cubicBezTo>
                    <a:pt x="10549" y="6889"/>
                    <a:pt x="10287" y="7365"/>
                    <a:pt x="9775" y="7782"/>
                  </a:cubicBezTo>
                  <a:cubicBezTo>
                    <a:pt x="9168" y="8270"/>
                    <a:pt x="8263" y="8663"/>
                    <a:pt x="7204" y="8877"/>
                  </a:cubicBezTo>
                  <a:cubicBezTo>
                    <a:pt x="6612" y="8997"/>
                    <a:pt x="6014" y="9062"/>
                    <a:pt x="5455" y="9062"/>
                  </a:cubicBezTo>
                  <a:cubicBezTo>
                    <a:pt x="5237" y="9062"/>
                    <a:pt x="5026" y="9052"/>
                    <a:pt x="4822" y="9032"/>
                  </a:cubicBezTo>
                  <a:cubicBezTo>
                    <a:pt x="4894" y="9008"/>
                    <a:pt x="4977" y="8960"/>
                    <a:pt x="5049" y="8925"/>
                  </a:cubicBezTo>
                  <a:cubicBezTo>
                    <a:pt x="5358" y="8758"/>
                    <a:pt x="5608" y="8579"/>
                    <a:pt x="5835" y="8389"/>
                  </a:cubicBezTo>
                  <a:cubicBezTo>
                    <a:pt x="6549" y="8365"/>
                    <a:pt x="7335" y="8210"/>
                    <a:pt x="7990" y="7972"/>
                  </a:cubicBezTo>
                  <a:cubicBezTo>
                    <a:pt x="8549" y="7770"/>
                    <a:pt x="9264" y="7413"/>
                    <a:pt x="9466" y="6841"/>
                  </a:cubicBezTo>
                  <a:cubicBezTo>
                    <a:pt x="9561" y="6603"/>
                    <a:pt x="9537" y="6365"/>
                    <a:pt x="9406" y="6139"/>
                  </a:cubicBezTo>
                  <a:cubicBezTo>
                    <a:pt x="9156" y="5698"/>
                    <a:pt x="8442" y="5305"/>
                    <a:pt x="7489" y="5115"/>
                  </a:cubicBezTo>
                  <a:cubicBezTo>
                    <a:pt x="7549" y="4972"/>
                    <a:pt x="7620" y="4817"/>
                    <a:pt x="7716" y="4674"/>
                  </a:cubicBezTo>
                  <a:close/>
                  <a:moveTo>
                    <a:pt x="7870" y="3888"/>
                  </a:moveTo>
                  <a:lnTo>
                    <a:pt x="7870" y="3888"/>
                  </a:lnTo>
                  <a:cubicBezTo>
                    <a:pt x="7335" y="4365"/>
                    <a:pt x="7120" y="5055"/>
                    <a:pt x="6858" y="5805"/>
                  </a:cubicBezTo>
                  <a:cubicBezTo>
                    <a:pt x="6501" y="6865"/>
                    <a:pt x="6144" y="7948"/>
                    <a:pt x="4858" y="8615"/>
                  </a:cubicBezTo>
                  <a:cubicBezTo>
                    <a:pt x="4221" y="8982"/>
                    <a:pt x="3593" y="9144"/>
                    <a:pt x="3002" y="9144"/>
                  </a:cubicBezTo>
                  <a:cubicBezTo>
                    <a:pt x="2941" y="9144"/>
                    <a:pt x="2882" y="9142"/>
                    <a:pt x="2822" y="9139"/>
                  </a:cubicBezTo>
                  <a:cubicBezTo>
                    <a:pt x="2286" y="9091"/>
                    <a:pt x="1822" y="8901"/>
                    <a:pt x="1441" y="8556"/>
                  </a:cubicBezTo>
                  <a:cubicBezTo>
                    <a:pt x="1143" y="8270"/>
                    <a:pt x="953" y="7913"/>
                    <a:pt x="870" y="7532"/>
                  </a:cubicBezTo>
                  <a:cubicBezTo>
                    <a:pt x="774" y="7127"/>
                    <a:pt x="822" y="6722"/>
                    <a:pt x="989" y="6341"/>
                  </a:cubicBezTo>
                  <a:cubicBezTo>
                    <a:pt x="1179" y="5912"/>
                    <a:pt x="1632" y="5460"/>
                    <a:pt x="2203" y="5162"/>
                  </a:cubicBezTo>
                  <a:lnTo>
                    <a:pt x="2203" y="5162"/>
                  </a:lnTo>
                  <a:cubicBezTo>
                    <a:pt x="2155" y="5400"/>
                    <a:pt x="2120" y="5639"/>
                    <a:pt x="2084" y="5877"/>
                  </a:cubicBezTo>
                  <a:cubicBezTo>
                    <a:pt x="1739" y="6210"/>
                    <a:pt x="1346" y="6722"/>
                    <a:pt x="1596" y="7496"/>
                  </a:cubicBezTo>
                  <a:cubicBezTo>
                    <a:pt x="1727" y="7913"/>
                    <a:pt x="2096" y="8246"/>
                    <a:pt x="2596" y="8413"/>
                  </a:cubicBezTo>
                  <a:cubicBezTo>
                    <a:pt x="2810" y="8484"/>
                    <a:pt x="3037" y="8508"/>
                    <a:pt x="3275" y="8508"/>
                  </a:cubicBezTo>
                  <a:cubicBezTo>
                    <a:pt x="3870" y="8508"/>
                    <a:pt x="4525" y="8294"/>
                    <a:pt x="5096" y="7877"/>
                  </a:cubicBezTo>
                  <a:cubicBezTo>
                    <a:pt x="5656" y="7460"/>
                    <a:pt x="6013" y="6698"/>
                    <a:pt x="6358" y="5948"/>
                  </a:cubicBezTo>
                  <a:cubicBezTo>
                    <a:pt x="6775" y="5079"/>
                    <a:pt x="7156" y="4222"/>
                    <a:pt x="7870" y="3888"/>
                  </a:cubicBezTo>
                  <a:close/>
                  <a:moveTo>
                    <a:pt x="3412" y="0"/>
                  </a:moveTo>
                  <a:cubicBezTo>
                    <a:pt x="3196" y="0"/>
                    <a:pt x="2974" y="30"/>
                    <a:pt x="2751" y="90"/>
                  </a:cubicBezTo>
                  <a:cubicBezTo>
                    <a:pt x="2155" y="233"/>
                    <a:pt x="1620" y="566"/>
                    <a:pt x="1179" y="1043"/>
                  </a:cubicBezTo>
                  <a:cubicBezTo>
                    <a:pt x="989" y="1245"/>
                    <a:pt x="953" y="1519"/>
                    <a:pt x="1108" y="1721"/>
                  </a:cubicBezTo>
                  <a:cubicBezTo>
                    <a:pt x="1143" y="1781"/>
                    <a:pt x="1191" y="1840"/>
                    <a:pt x="1263" y="1888"/>
                  </a:cubicBezTo>
                  <a:lnTo>
                    <a:pt x="631" y="2352"/>
                  </a:lnTo>
                  <a:lnTo>
                    <a:pt x="167" y="2352"/>
                  </a:lnTo>
                  <a:cubicBezTo>
                    <a:pt x="72" y="2352"/>
                    <a:pt x="0" y="2424"/>
                    <a:pt x="0" y="2519"/>
                  </a:cubicBezTo>
                  <a:cubicBezTo>
                    <a:pt x="0" y="2602"/>
                    <a:pt x="72" y="2674"/>
                    <a:pt x="167" y="2674"/>
                  </a:cubicBezTo>
                  <a:lnTo>
                    <a:pt x="453" y="2674"/>
                  </a:lnTo>
                  <a:lnTo>
                    <a:pt x="346" y="2972"/>
                  </a:lnTo>
                  <a:cubicBezTo>
                    <a:pt x="310" y="3067"/>
                    <a:pt x="358" y="3150"/>
                    <a:pt x="453" y="3186"/>
                  </a:cubicBezTo>
                  <a:cubicBezTo>
                    <a:pt x="465" y="3186"/>
                    <a:pt x="477" y="3198"/>
                    <a:pt x="489" y="3198"/>
                  </a:cubicBezTo>
                  <a:cubicBezTo>
                    <a:pt x="548" y="3198"/>
                    <a:pt x="631" y="3150"/>
                    <a:pt x="643" y="3091"/>
                  </a:cubicBezTo>
                  <a:lnTo>
                    <a:pt x="786" y="2638"/>
                  </a:lnTo>
                  <a:lnTo>
                    <a:pt x="1477" y="2138"/>
                  </a:lnTo>
                  <a:cubicBezTo>
                    <a:pt x="1710" y="2468"/>
                    <a:pt x="2125" y="2569"/>
                    <a:pt x="2548" y="2569"/>
                  </a:cubicBezTo>
                  <a:cubicBezTo>
                    <a:pt x="2644" y="2569"/>
                    <a:pt x="2740" y="2564"/>
                    <a:pt x="2834" y="2555"/>
                  </a:cubicBezTo>
                  <a:lnTo>
                    <a:pt x="2834" y="2555"/>
                  </a:lnTo>
                  <a:cubicBezTo>
                    <a:pt x="2751" y="2960"/>
                    <a:pt x="2632" y="3412"/>
                    <a:pt x="2513" y="3865"/>
                  </a:cubicBezTo>
                  <a:cubicBezTo>
                    <a:pt x="2441" y="4186"/>
                    <a:pt x="2358" y="4496"/>
                    <a:pt x="2275" y="4805"/>
                  </a:cubicBezTo>
                  <a:cubicBezTo>
                    <a:pt x="1548" y="5138"/>
                    <a:pt x="929" y="5686"/>
                    <a:pt x="691" y="6246"/>
                  </a:cubicBezTo>
                  <a:cubicBezTo>
                    <a:pt x="489" y="6686"/>
                    <a:pt x="441" y="7174"/>
                    <a:pt x="548" y="7639"/>
                  </a:cubicBezTo>
                  <a:cubicBezTo>
                    <a:pt x="655" y="8091"/>
                    <a:pt x="882" y="8508"/>
                    <a:pt x="1227" y="8829"/>
                  </a:cubicBezTo>
                  <a:cubicBezTo>
                    <a:pt x="1632" y="9210"/>
                    <a:pt x="2179" y="9437"/>
                    <a:pt x="2798" y="9484"/>
                  </a:cubicBezTo>
                  <a:cubicBezTo>
                    <a:pt x="2870" y="9484"/>
                    <a:pt x="2953" y="9496"/>
                    <a:pt x="3025" y="9496"/>
                  </a:cubicBezTo>
                  <a:cubicBezTo>
                    <a:pt x="3406" y="9496"/>
                    <a:pt x="3799" y="9425"/>
                    <a:pt x="4215" y="9282"/>
                  </a:cubicBezTo>
                  <a:cubicBezTo>
                    <a:pt x="4596" y="9365"/>
                    <a:pt x="5037" y="9401"/>
                    <a:pt x="5489" y="9401"/>
                  </a:cubicBezTo>
                  <a:cubicBezTo>
                    <a:pt x="6061" y="9401"/>
                    <a:pt x="6668" y="9341"/>
                    <a:pt x="7251" y="9222"/>
                  </a:cubicBezTo>
                  <a:cubicBezTo>
                    <a:pt x="8371" y="9008"/>
                    <a:pt x="9323" y="8591"/>
                    <a:pt x="9978" y="8067"/>
                  </a:cubicBezTo>
                  <a:cubicBezTo>
                    <a:pt x="10573" y="7591"/>
                    <a:pt x="10871" y="7008"/>
                    <a:pt x="10871" y="6412"/>
                  </a:cubicBezTo>
                  <a:cubicBezTo>
                    <a:pt x="10871" y="5472"/>
                    <a:pt x="9764" y="4734"/>
                    <a:pt x="7906" y="4376"/>
                  </a:cubicBezTo>
                  <a:cubicBezTo>
                    <a:pt x="8109" y="4103"/>
                    <a:pt x="8394" y="3900"/>
                    <a:pt x="8787" y="3769"/>
                  </a:cubicBezTo>
                  <a:cubicBezTo>
                    <a:pt x="8871" y="3734"/>
                    <a:pt x="8918" y="3650"/>
                    <a:pt x="8883" y="3555"/>
                  </a:cubicBezTo>
                  <a:cubicBezTo>
                    <a:pt x="8871" y="3495"/>
                    <a:pt x="8811" y="3448"/>
                    <a:pt x="8740" y="3448"/>
                  </a:cubicBezTo>
                  <a:cubicBezTo>
                    <a:pt x="8698" y="3446"/>
                    <a:pt x="8657" y="3444"/>
                    <a:pt x="8616" y="3444"/>
                  </a:cubicBezTo>
                  <a:cubicBezTo>
                    <a:pt x="8002" y="3444"/>
                    <a:pt x="7472" y="3695"/>
                    <a:pt x="7037" y="4186"/>
                  </a:cubicBezTo>
                  <a:cubicBezTo>
                    <a:pt x="7025" y="4198"/>
                    <a:pt x="7013" y="4210"/>
                    <a:pt x="7001" y="4246"/>
                  </a:cubicBezTo>
                  <a:cubicBezTo>
                    <a:pt x="6574" y="4205"/>
                    <a:pt x="6141" y="4176"/>
                    <a:pt x="5714" y="4176"/>
                  </a:cubicBezTo>
                  <a:cubicBezTo>
                    <a:pt x="5511" y="4176"/>
                    <a:pt x="5308" y="4183"/>
                    <a:pt x="5108" y="4198"/>
                  </a:cubicBezTo>
                  <a:cubicBezTo>
                    <a:pt x="5299" y="3698"/>
                    <a:pt x="5454" y="3198"/>
                    <a:pt x="5525" y="2626"/>
                  </a:cubicBezTo>
                  <a:cubicBezTo>
                    <a:pt x="5596" y="2031"/>
                    <a:pt x="5525" y="1531"/>
                    <a:pt x="5299" y="1102"/>
                  </a:cubicBezTo>
                  <a:cubicBezTo>
                    <a:pt x="5096" y="697"/>
                    <a:pt x="4775" y="400"/>
                    <a:pt x="4358" y="209"/>
                  </a:cubicBezTo>
                  <a:cubicBezTo>
                    <a:pt x="4068" y="72"/>
                    <a:pt x="3748" y="0"/>
                    <a:pt x="3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3139117" y="1621010"/>
              <a:ext cx="49152" cy="137600"/>
            </a:xfrm>
            <a:custGeom>
              <a:rect l="l" t="t" r="r" b="b"/>
              <a:pathLst>
                <a:path w="1536" h="4300" extrusionOk="0">
                  <a:moveTo>
                    <a:pt x="1360" y="0"/>
                  </a:moveTo>
                  <a:cubicBezTo>
                    <a:pt x="1284" y="0"/>
                    <a:pt x="1212" y="56"/>
                    <a:pt x="1191" y="121"/>
                  </a:cubicBezTo>
                  <a:cubicBezTo>
                    <a:pt x="1072" y="669"/>
                    <a:pt x="857" y="1192"/>
                    <a:pt x="655" y="1692"/>
                  </a:cubicBezTo>
                  <a:cubicBezTo>
                    <a:pt x="310" y="2526"/>
                    <a:pt x="0" y="3336"/>
                    <a:pt x="119" y="4169"/>
                  </a:cubicBezTo>
                  <a:cubicBezTo>
                    <a:pt x="131" y="4240"/>
                    <a:pt x="191" y="4300"/>
                    <a:pt x="286" y="4300"/>
                  </a:cubicBezTo>
                  <a:lnTo>
                    <a:pt x="310" y="4300"/>
                  </a:lnTo>
                  <a:cubicBezTo>
                    <a:pt x="405" y="4288"/>
                    <a:pt x="464" y="4217"/>
                    <a:pt x="441" y="4121"/>
                  </a:cubicBezTo>
                  <a:cubicBezTo>
                    <a:pt x="322" y="3383"/>
                    <a:pt x="643" y="2621"/>
                    <a:pt x="953" y="1835"/>
                  </a:cubicBezTo>
                  <a:cubicBezTo>
                    <a:pt x="1155" y="1311"/>
                    <a:pt x="1381" y="776"/>
                    <a:pt x="1500" y="192"/>
                  </a:cubicBezTo>
                  <a:cubicBezTo>
                    <a:pt x="1536" y="109"/>
                    <a:pt x="1476" y="14"/>
                    <a:pt x="1381" y="2"/>
                  </a:cubicBezTo>
                  <a:cubicBezTo>
                    <a:pt x="1374" y="1"/>
                    <a:pt x="1367" y="0"/>
                    <a:pt x="1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70" name="Google Shape;6870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6871" name="Google Shape;6871;p62"/>
            <p:cNvSpPr/>
            <p:nvPr/>
          </p:nvSpPr>
          <p:spPr>
            <a:xfrm>
              <a:off x="6895373" y="1502578"/>
              <a:ext cx="348640" cy="343296"/>
            </a:xfrm>
            <a:custGeom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6977677" y="1667154"/>
              <a:ext cx="48416" cy="59456"/>
            </a:xfrm>
            <a:custGeom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7113709" y="1667154"/>
              <a:ext cx="48800" cy="59456"/>
            </a:xfrm>
            <a:custGeom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74" name="Google Shape;6874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6875" name="Google Shape;6875;p62"/>
            <p:cNvSpPr/>
            <p:nvPr/>
          </p:nvSpPr>
          <p:spPr>
            <a:xfrm>
              <a:off x="4293901" y="1707410"/>
              <a:ext cx="22528" cy="15392"/>
            </a:xfrm>
            <a:custGeom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4326669" y="1707250"/>
              <a:ext cx="22528" cy="15168"/>
            </a:xfrm>
            <a:custGeom>
              <a:rect l="l" t="t" r="r" b="b"/>
              <a:pathLst>
                <a:path w="704" h="472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7" name="Google Shape;6877;p62"/>
            <p:cNvSpPr/>
            <p:nvPr/>
          </p:nvSpPr>
          <p:spPr>
            <a:xfrm>
              <a:off x="4147597" y="1505458"/>
              <a:ext cx="347904" cy="336992"/>
            </a:xfrm>
            <a:custGeom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8" name="Google Shape;6878;p62"/>
            <p:cNvSpPr/>
            <p:nvPr/>
          </p:nvSpPr>
          <p:spPr>
            <a:xfrm>
              <a:off x="4250477" y="1641618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4348781" y="1641618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4261517" y="1739922"/>
              <a:ext cx="119680" cy="59840"/>
            </a:xfrm>
            <a:custGeom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1" name="Google Shape;6881;p62"/>
            <p:cNvSpPr/>
            <p:nvPr/>
          </p:nvSpPr>
          <p:spPr>
            <a:xfrm>
              <a:off x="4221517" y="1614482"/>
              <a:ext cx="199296" cy="206624"/>
            </a:xfrm>
            <a:custGeom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82" name="Google Shape;6882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6883" name="Google Shape;6883;p62"/>
            <p:cNvSpPr/>
            <p:nvPr/>
          </p:nvSpPr>
          <p:spPr>
            <a:xfrm>
              <a:off x="2634669" y="1725842"/>
              <a:ext cx="75840" cy="38496"/>
            </a:xfrm>
            <a:custGeom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4" name="Google Shape;6884;p62"/>
            <p:cNvSpPr/>
            <p:nvPr/>
          </p:nvSpPr>
          <p:spPr>
            <a:xfrm>
              <a:off x="2596173" y="1658002"/>
              <a:ext cx="43456" cy="48416"/>
            </a:xfrm>
            <a:custGeom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5" name="Google Shape;6885;p62"/>
            <p:cNvSpPr/>
            <p:nvPr/>
          </p:nvSpPr>
          <p:spPr>
            <a:xfrm>
              <a:off x="2705133" y="1658002"/>
              <a:ext cx="43488" cy="48416"/>
            </a:xfrm>
            <a:custGeom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6" name="Google Shape;6886;p62"/>
            <p:cNvSpPr/>
            <p:nvPr/>
          </p:nvSpPr>
          <p:spPr>
            <a:xfrm>
              <a:off x="2499405" y="1499890"/>
              <a:ext cx="347488" cy="348256"/>
            </a:xfrm>
            <a:custGeom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87" name="Google Shape;6887;p62"/>
            <p:cNvSpPr/>
            <p:nvPr/>
          </p:nvSpPr>
          <p:spPr>
            <a:xfrm>
              <a:off x="2667053" y="1609618"/>
              <a:ext cx="10688" cy="37760"/>
            </a:xfrm>
            <a:custGeom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888" name="Google Shape;6888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6889" name="Google Shape;6889;p62"/>
            <p:cNvSpPr/>
            <p:nvPr/>
          </p:nvSpPr>
          <p:spPr>
            <a:xfrm>
              <a:off x="2078413" y="1736882"/>
              <a:ext cx="88800" cy="44608"/>
            </a:xfrm>
            <a:custGeom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0" name="Google Shape;6890;p62"/>
            <p:cNvSpPr/>
            <p:nvPr/>
          </p:nvSpPr>
          <p:spPr>
            <a:xfrm>
              <a:off x="1956845" y="1500498"/>
              <a:ext cx="331520" cy="348032"/>
            </a:xfrm>
            <a:custGeom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2030765" y="1652690"/>
              <a:ext cx="48800" cy="59840"/>
            </a:xfrm>
            <a:custGeom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2167181" y="1652690"/>
              <a:ext cx="48416" cy="59840"/>
            </a:xfrm>
            <a:custGeom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2020877" y="1729234"/>
              <a:ext cx="20608" cy="15680"/>
            </a:xfrm>
            <a:custGeom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1986189" y="1685426"/>
              <a:ext cx="27840" cy="38144"/>
            </a:xfrm>
            <a:custGeom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2198797" y="1729234"/>
              <a:ext cx="20608" cy="15680"/>
            </a:xfrm>
            <a:custGeom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2225453" y="1685426"/>
              <a:ext cx="28224" cy="37760"/>
            </a:xfrm>
            <a:custGeom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2046381" y="1573906"/>
              <a:ext cx="22528" cy="16320"/>
            </a:xfrm>
            <a:custGeom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2078765" y="1587538"/>
              <a:ext cx="87680" cy="18304"/>
            </a:xfrm>
            <a:custGeom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2177069" y="1574130"/>
              <a:ext cx="22528" cy="16480"/>
            </a:xfrm>
            <a:custGeom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0" name="Google Shape;6900;p62"/>
            <p:cNvSpPr/>
            <p:nvPr/>
          </p:nvSpPr>
          <p:spPr>
            <a:xfrm>
              <a:off x="2078413" y="1560466"/>
              <a:ext cx="88800" cy="15648"/>
            </a:xfrm>
            <a:custGeom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01" name="Google Shape;6901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6902" name="Google Shape;6902;p62"/>
            <p:cNvSpPr/>
            <p:nvPr/>
          </p:nvSpPr>
          <p:spPr>
            <a:xfrm>
              <a:off x="6405805" y="1685810"/>
              <a:ext cx="32416" cy="32416"/>
            </a:xfrm>
            <a:custGeom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6345613" y="1549874"/>
              <a:ext cx="348640" cy="250656"/>
            </a:xfrm>
            <a:custGeom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6472845" y="1588626"/>
              <a:ext cx="41952" cy="38944"/>
            </a:xfrm>
            <a:custGeom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6528109" y="1592402"/>
              <a:ext cx="40800" cy="23360"/>
            </a:xfrm>
            <a:custGeom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6581453" y="1614994"/>
              <a:ext cx="38496" cy="11040"/>
            </a:xfrm>
            <a:custGeom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6634765" y="1648274"/>
              <a:ext cx="25184" cy="16992"/>
            </a:xfrm>
            <a:custGeom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08" name="Google Shape;6908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6909" name="Google Shape;6909;p62"/>
            <p:cNvSpPr/>
            <p:nvPr/>
          </p:nvSpPr>
          <p:spPr>
            <a:xfrm>
              <a:off x="7575469" y="1750066"/>
              <a:ext cx="40032" cy="39424"/>
            </a:xfrm>
            <a:custGeom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7623469" y="1749714"/>
              <a:ext cx="40032" cy="39776"/>
            </a:xfrm>
            <a:custGeom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7537741" y="1640498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7657389" y="1640498"/>
              <a:ext cx="43072" cy="48032"/>
            </a:xfrm>
            <a:custGeom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7444781" y="1507026"/>
              <a:ext cx="348640" cy="334272"/>
            </a:xfrm>
            <a:custGeom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14" name="Google Shape;6914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6915" name="Google Shape;6915;p62"/>
            <p:cNvSpPr/>
            <p:nvPr/>
          </p:nvSpPr>
          <p:spPr>
            <a:xfrm>
              <a:off x="8129837" y="1722674"/>
              <a:ext cx="33536" cy="35936"/>
            </a:xfrm>
            <a:custGeom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6" name="Google Shape;6916;p62"/>
            <p:cNvSpPr/>
            <p:nvPr/>
          </p:nvSpPr>
          <p:spPr>
            <a:xfrm>
              <a:off x="8172877" y="1722610"/>
              <a:ext cx="35840" cy="36000"/>
            </a:xfrm>
            <a:custGeom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7995341" y="1506738"/>
              <a:ext cx="347872" cy="334944"/>
            </a:xfrm>
            <a:custGeom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8103149" y="1685426"/>
              <a:ext cx="132256" cy="123104"/>
            </a:xfrm>
            <a:custGeom>
              <a:rect l="l" t="t" r="r" b="b"/>
              <a:pathLst>
                <a:path w="4133" h="3846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8087149" y="1640498"/>
              <a:ext cx="43456" cy="48032"/>
            </a:xfrm>
            <a:custGeom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8207149" y="1640498"/>
              <a:ext cx="43104" cy="48032"/>
            </a:xfrm>
            <a:custGeom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21" name="Google Shape;6921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6922" name="Google Shape;6922;p62"/>
            <p:cNvSpPr/>
            <p:nvPr/>
          </p:nvSpPr>
          <p:spPr>
            <a:xfrm>
              <a:off x="1426893" y="3073426"/>
              <a:ext cx="40032" cy="45760"/>
            </a:xfrm>
            <a:custGeom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23" name="Google Shape;6923;p62"/>
            <p:cNvSpPr/>
            <p:nvPr/>
          </p:nvSpPr>
          <p:spPr>
            <a:xfrm>
              <a:off x="1404013" y="2958066"/>
              <a:ext cx="368096" cy="223968"/>
            </a:xfrm>
            <a:custGeom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24" name="Google Shape;6924;p62"/>
          <p:cNvSpPr/>
          <p:nvPr/>
        </p:nvSpPr>
        <p:spPr>
          <a:xfrm>
            <a:off x="4147597" y="2886354"/>
            <a:ext cx="367712" cy="367680"/>
          </a:xfrm>
          <a:custGeom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925" name="Google Shape;6925;p62"/>
          <p:cNvSpPr/>
          <p:nvPr/>
        </p:nvSpPr>
        <p:spPr>
          <a:xfrm>
            <a:off x="880141" y="2886290"/>
            <a:ext cx="323520" cy="367360"/>
          </a:xfrm>
          <a:custGeom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26" name="Google Shape;6926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6927" name="Google Shape;6927;p62"/>
            <p:cNvSpPr/>
            <p:nvPr/>
          </p:nvSpPr>
          <p:spPr>
            <a:xfrm>
              <a:off x="1951149" y="2885202"/>
              <a:ext cx="370368" cy="367328"/>
            </a:xfrm>
            <a:custGeom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2061645" y="3093618"/>
              <a:ext cx="51456" cy="51456"/>
            </a:xfrm>
            <a:custGeom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2159565" y="3093618"/>
              <a:ext cx="51456" cy="51456"/>
            </a:xfrm>
            <a:custGeom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6931" name="Google Shape;6931;p62"/>
            <p:cNvSpPr/>
            <p:nvPr/>
          </p:nvSpPr>
          <p:spPr>
            <a:xfrm>
              <a:off x="2670093" y="3049810"/>
              <a:ext cx="131488" cy="107456"/>
            </a:xfrm>
            <a:custGeom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2760397" y="3097522"/>
              <a:ext cx="13344" cy="19360"/>
            </a:xfrm>
            <a:custGeom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2501677" y="2906162"/>
              <a:ext cx="367328" cy="327296"/>
            </a:xfrm>
            <a:custGeom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34" name="Google Shape;6934;p62"/>
          <p:cNvSpPr/>
          <p:nvPr/>
        </p:nvSpPr>
        <p:spPr>
          <a:xfrm>
            <a:off x="3597837" y="2929394"/>
            <a:ext cx="368832" cy="281600"/>
          </a:xfrm>
          <a:custGeom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35" name="Google Shape;6935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6936" name="Google Shape;6936;p62"/>
            <p:cNvSpPr/>
            <p:nvPr/>
          </p:nvSpPr>
          <p:spPr>
            <a:xfrm>
              <a:off x="3079661" y="2945010"/>
              <a:ext cx="33184" cy="33184"/>
            </a:xfrm>
            <a:custGeom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3050317" y="2893714"/>
              <a:ext cx="367712" cy="354240"/>
            </a:xfrm>
            <a:custGeom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38" name="Google Shape;6938;p62"/>
          <p:cNvSpPr/>
          <p:nvPr/>
        </p:nvSpPr>
        <p:spPr>
          <a:xfrm>
            <a:off x="4694733" y="2884434"/>
            <a:ext cx="370368" cy="368096"/>
          </a:xfrm>
          <a:custGeom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939" name="Google Shape;6939;p62"/>
          <p:cNvSpPr/>
          <p:nvPr/>
        </p:nvSpPr>
        <p:spPr>
          <a:xfrm>
            <a:off x="8046381" y="2886290"/>
            <a:ext cx="253408" cy="366240"/>
          </a:xfrm>
          <a:custGeom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40" name="Google Shape;6940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6941" name="Google Shape;6941;p62"/>
            <p:cNvSpPr/>
            <p:nvPr/>
          </p:nvSpPr>
          <p:spPr>
            <a:xfrm>
              <a:off x="7531277" y="2886354"/>
              <a:ext cx="185184" cy="367296"/>
            </a:xfrm>
            <a:custGeom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42" name="Google Shape;6942;p62"/>
            <p:cNvSpPr/>
            <p:nvPr/>
          </p:nvSpPr>
          <p:spPr>
            <a:xfrm>
              <a:off x="7642157" y="3151154"/>
              <a:ext cx="16032" cy="10688"/>
            </a:xfrm>
            <a:custGeom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43" name="Google Shape;6943;p62"/>
            <p:cNvSpPr/>
            <p:nvPr/>
          </p:nvSpPr>
          <p:spPr>
            <a:xfrm>
              <a:off x="7625005" y="3070738"/>
              <a:ext cx="16032" cy="10336"/>
            </a:xfrm>
            <a:custGeom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6945" name="Google Shape;6945;p62"/>
            <p:cNvSpPr/>
            <p:nvPr/>
          </p:nvSpPr>
          <p:spPr>
            <a:xfrm>
              <a:off x="7006637" y="2961202"/>
              <a:ext cx="106720" cy="100064"/>
            </a:xfrm>
            <a:custGeom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7037485" y="2986738"/>
              <a:ext cx="106720" cy="100800"/>
            </a:xfrm>
            <a:custGeom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6926637" y="2886738"/>
              <a:ext cx="297184" cy="367296"/>
            </a:xfrm>
            <a:custGeom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48" name="Google Shape;6948;p62"/>
          <p:cNvSpPr/>
          <p:nvPr/>
        </p:nvSpPr>
        <p:spPr>
          <a:xfrm>
            <a:off x="5255565" y="2885970"/>
            <a:ext cx="346368" cy="368064"/>
          </a:xfrm>
          <a:custGeom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949" name="Google Shape;6949;p62"/>
          <p:cNvSpPr/>
          <p:nvPr/>
        </p:nvSpPr>
        <p:spPr>
          <a:xfrm>
            <a:off x="5834285" y="2886674"/>
            <a:ext cx="289216" cy="368512"/>
          </a:xfrm>
          <a:custGeom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50" name="Google Shape;6950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6951" name="Google Shape;6951;p62"/>
            <p:cNvSpPr/>
            <p:nvPr/>
          </p:nvSpPr>
          <p:spPr>
            <a:xfrm>
              <a:off x="6521229" y="2938162"/>
              <a:ext cx="10720" cy="16416"/>
            </a:xfrm>
            <a:custGeom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2" name="Google Shape;6952;p62"/>
            <p:cNvSpPr/>
            <p:nvPr/>
          </p:nvSpPr>
          <p:spPr>
            <a:xfrm>
              <a:off x="6647725" y="3010258"/>
              <a:ext cx="17568" cy="16704"/>
            </a:xfrm>
            <a:custGeom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3" name="Google Shape;6953;p62"/>
            <p:cNvSpPr/>
            <p:nvPr/>
          </p:nvSpPr>
          <p:spPr>
            <a:xfrm>
              <a:off x="6635533" y="3166354"/>
              <a:ext cx="17952" cy="11872"/>
            </a:xfrm>
            <a:custGeom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6387885" y="3009970"/>
              <a:ext cx="18336" cy="17376"/>
            </a:xfrm>
            <a:custGeom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6398925" y="3166354"/>
              <a:ext cx="18336" cy="11872"/>
            </a:xfrm>
            <a:custGeom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6340653" y="2886354"/>
              <a:ext cx="370368" cy="368064"/>
            </a:xfrm>
            <a:custGeom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57" name="Google Shape;6957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6958" name="Google Shape;6958;p62"/>
            <p:cNvSpPr/>
            <p:nvPr/>
          </p:nvSpPr>
          <p:spPr>
            <a:xfrm>
              <a:off x="1404013" y="2424754"/>
              <a:ext cx="353600" cy="354944"/>
            </a:xfrm>
            <a:custGeom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1481357" y="2507634"/>
              <a:ext cx="54144" cy="65568"/>
            </a:xfrm>
            <a:custGeom>
              <a:rect l="l" t="t" r="r" b="b"/>
              <a:pathLst>
                <a:path w="1691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60" name="Google Shape;6960;p62"/>
            <p:cNvSpPr/>
            <p:nvPr/>
          </p:nvSpPr>
          <p:spPr>
            <a:xfrm>
              <a:off x="1625389" y="2507634"/>
              <a:ext cx="54528" cy="65568"/>
            </a:xfrm>
            <a:custGeom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61" name="Google Shape;6961;p62"/>
            <p:cNvSpPr/>
            <p:nvPr/>
          </p:nvSpPr>
          <p:spPr>
            <a:xfrm>
              <a:off x="1503085" y="2529746"/>
              <a:ext cx="10688" cy="21344"/>
            </a:xfrm>
            <a:custGeom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1647501" y="2529746"/>
              <a:ext cx="10304" cy="21344"/>
            </a:xfrm>
            <a:custGeom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63" name="Google Shape;6963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6964" name="Google Shape;6964;p62"/>
            <p:cNvSpPr/>
            <p:nvPr/>
          </p:nvSpPr>
          <p:spPr>
            <a:xfrm>
              <a:off x="854253" y="2428274"/>
              <a:ext cx="355104" cy="351040"/>
            </a:xfrm>
            <a:custGeom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1003597" y="2557554"/>
              <a:ext cx="49568" cy="60608"/>
            </a:xfrm>
            <a:custGeom>
              <a:rect l="l" t="t" r="r" b="b"/>
              <a:pathLst>
                <a:path w="1549" h="1893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6967" name="Google Shape;6967;p62"/>
            <p:cNvSpPr/>
            <p:nvPr/>
          </p:nvSpPr>
          <p:spPr>
            <a:xfrm>
              <a:off x="7052365" y="2573938"/>
              <a:ext cx="32416" cy="32416"/>
            </a:xfrm>
            <a:custGeom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68" name="Google Shape;6968;p62"/>
            <p:cNvSpPr/>
            <p:nvPr/>
          </p:nvSpPr>
          <p:spPr>
            <a:xfrm>
              <a:off x="6896909" y="2440946"/>
              <a:ext cx="354752" cy="275904"/>
            </a:xfrm>
            <a:custGeom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69" name="Google Shape;6969;p62"/>
          <p:cNvSpPr/>
          <p:nvPr/>
        </p:nvSpPr>
        <p:spPr>
          <a:xfrm>
            <a:off x="6347501" y="2448754"/>
            <a:ext cx="354752" cy="330176"/>
          </a:xfrm>
          <a:custGeom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70" name="Google Shape;6970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6971" name="Google Shape;6971;p62"/>
            <p:cNvSpPr/>
            <p:nvPr/>
          </p:nvSpPr>
          <p:spPr>
            <a:xfrm>
              <a:off x="5265069" y="2424754"/>
              <a:ext cx="321984" cy="354560"/>
            </a:xfrm>
            <a:custGeom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5360717" y="2479826"/>
              <a:ext cx="32416" cy="38144"/>
            </a:xfrm>
            <a:custGeom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73" name="Google Shape;6973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6974" name="Google Shape;6974;p62"/>
            <p:cNvSpPr/>
            <p:nvPr/>
          </p:nvSpPr>
          <p:spPr>
            <a:xfrm>
              <a:off x="4150669" y="2466770"/>
              <a:ext cx="355104" cy="259584"/>
            </a:xfrm>
            <a:custGeom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75" name="Google Shape;6975;p62"/>
            <p:cNvSpPr/>
            <p:nvPr/>
          </p:nvSpPr>
          <p:spPr>
            <a:xfrm>
              <a:off x="4270285" y="2538098"/>
              <a:ext cx="17184" cy="19872"/>
            </a:xfrm>
            <a:custGeom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76" name="Google Shape;6976;p62"/>
            <p:cNvSpPr/>
            <p:nvPr/>
          </p:nvSpPr>
          <p:spPr>
            <a:xfrm>
              <a:off x="4183437" y="2557170"/>
              <a:ext cx="32416" cy="38144"/>
            </a:xfrm>
            <a:custGeom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4309901" y="2589490"/>
              <a:ext cx="82720" cy="60672"/>
            </a:xfrm>
            <a:custGeom>
              <a:rect l="l" t="t" r="r" b="b"/>
              <a:pathLst>
                <a:path w="2585" h="1895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78" name="Google Shape;6978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6979" name="Google Shape;6979;p62"/>
            <p:cNvSpPr/>
            <p:nvPr/>
          </p:nvSpPr>
          <p:spPr>
            <a:xfrm>
              <a:off x="4699693" y="2424946"/>
              <a:ext cx="354336" cy="353984"/>
            </a:xfrm>
            <a:custGeom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4738157" y="2573938"/>
              <a:ext cx="38144" cy="38112"/>
            </a:xfrm>
            <a:custGeom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81" name="Google Shape;6981;p62"/>
          <p:cNvSpPr/>
          <p:nvPr/>
        </p:nvSpPr>
        <p:spPr>
          <a:xfrm>
            <a:off x="5809901" y="2424594"/>
            <a:ext cx="331520" cy="354720"/>
          </a:xfrm>
          <a:custGeom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6982" name="Google Shape;6982;p62"/>
          <p:cNvSpPr/>
          <p:nvPr/>
        </p:nvSpPr>
        <p:spPr>
          <a:xfrm>
            <a:off x="3051853" y="2463538"/>
            <a:ext cx="355520" cy="315776"/>
          </a:xfrm>
          <a:custGeom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83" name="Google Shape;6983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6984" name="Google Shape;6984;p62"/>
            <p:cNvSpPr/>
            <p:nvPr/>
          </p:nvSpPr>
          <p:spPr>
            <a:xfrm>
              <a:off x="1953037" y="2552242"/>
              <a:ext cx="355136" cy="227072"/>
            </a:xfrm>
            <a:custGeom>
              <a:rect l="l" t="t" r="r" b="b"/>
              <a:pathLst>
                <a:path w="11098" h="7095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1985805" y="2573938"/>
              <a:ext cx="10720" cy="16416"/>
            </a:xfrm>
            <a:custGeom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86" name="Google Shape;6986;p62"/>
          <p:cNvSpPr/>
          <p:nvPr/>
        </p:nvSpPr>
        <p:spPr>
          <a:xfrm>
            <a:off x="3603917" y="2424146"/>
            <a:ext cx="348256" cy="354016"/>
          </a:xfrm>
          <a:custGeom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87" name="Google Shape;6987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6988" name="Google Shape;6988;p62"/>
            <p:cNvSpPr/>
            <p:nvPr/>
          </p:nvSpPr>
          <p:spPr>
            <a:xfrm>
              <a:off x="2500941" y="2527218"/>
              <a:ext cx="355104" cy="250944"/>
            </a:xfrm>
            <a:custGeom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89" name="Google Shape;6989;p62"/>
            <p:cNvSpPr/>
            <p:nvPr/>
          </p:nvSpPr>
          <p:spPr>
            <a:xfrm>
              <a:off x="2651437" y="2623922"/>
              <a:ext cx="16768" cy="15968"/>
            </a:xfrm>
            <a:custGeom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2690285" y="2623922"/>
              <a:ext cx="16800" cy="15968"/>
            </a:xfrm>
            <a:custGeom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2535597" y="2557170"/>
              <a:ext cx="32416" cy="49184"/>
            </a:xfrm>
            <a:custGeom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2790477" y="2557938"/>
              <a:ext cx="32416" cy="48800"/>
            </a:xfrm>
            <a:custGeom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6993" name="Google Shape;6993;p62"/>
          <p:cNvSpPr/>
          <p:nvPr/>
        </p:nvSpPr>
        <p:spPr>
          <a:xfrm>
            <a:off x="7447437" y="2499282"/>
            <a:ext cx="355136" cy="281952"/>
          </a:xfrm>
          <a:custGeom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6994" name="Google Shape;6994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6995" name="Google Shape;6995;p62"/>
            <p:cNvSpPr/>
            <p:nvPr/>
          </p:nvSpPr>
          <p:spPr>
            <a:xfrm>
              <a:off x="8154957" y="2427122"/>
              <a:ext cx="195104" cy="194464"/>
            </a:xfrm>
            <a:custGeom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7993805" y="2477170"/>
              <a:ext cx="136032" cy="222144"/>
            </a:xfrm>
            <a:custGeom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6997" name="Google Shape;6997;p62"/>
            <p:cNvSpPr/>
            <p:nvPr/>
          </p:nvSpPr>
          <p:spPr>
            <a:xfrm>
              <a:off x="8170573" y="2617042"/>
              <a:ext cx="110528" cy="161888"/>
            </a:xfrm>
            <a:custGeom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6998" name="Google Shape;6998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6999" name="Google Shape;6999;p62"/>
            <p:cNvSpPr/>
            <p:nvPr/>
          </p:nvSpPr>
          <p:spPr>
            <a:xfrm>
              <a:off x="1133133" y="3351922"/>
              <a:ext cx="313984" cy="358560"/>
            </a:xfrm>
            <a:custGeom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1285549" y="3414418"/>
              <a:ext cx="10304" cy="27456"/>
            </a:xfrm>
            <a:custGeom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1" name="Google Shape;7001;p62"/>
            <p:cNvSpPr/>
            <p:nvPr/>
          </p:nvSpPr>
          <p:spPr>
            <a:xfrm>
              <a:off x="1285549" y="3459378"/>
              <a:ext cx="10304" cy="27072"/>
            </a:xfrm>
            <a:custGeom>
              <a:rect l="l" t="t" r="r" b="b"/>
              <a:pathLst>
                <a:path w="322" h="84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2" name="Google Shape;7002;p62"/>
            <p:cNvSpPr/>
            <p:nvPr/>
          </p:nvSpPr>
          <p:spPr>
            <a:xfrm>
              <a:off x="1285549" y="3503954"/>
              <a:ext cx="10304" cy="27456"/>
            </a:xfrm>
            <a:custGeom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1167821" y="3498226"/>
              <a:ext cx="10688" cy="16416"/>
            </a:xfrm>
            <a:custGeom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1167821" y="3537490"/>
              <a:ext cx="10688" cy="1603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1167821" y="3577106"/>
              <a:ext cx="10688" cy="16032"/>
            </a:xfrm>
            <a:custGeom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1402509" y="3493266"/>
              <a:ext cx="10688" cy="16064"/>
            </a:xfrm>
            <a:custGeom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1393357" y="3526898"/>
              <a:ext cx="15648" cy="14432"/>
            </a:xfrm>
            <a:custGeom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1402509" y="3453650"/>
              <a:ext cx="10688" cy="16032"/>
            </a:xfrm>
            <a:custGeom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1171629" y="3612306"/>
              <a:ext cx="15264" cy="14752"/>
            </a:xfrm>
            <a:custGeom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1285549" y="3548914"/>
              <a:ext cx="10304" cy="27072"/>
            </a:xfrm>
            <a:custGeom>
              <a:rect l="l" t="t" r="r" b="b"/>
              <a:pathLst>
                <a:path w="322" h="84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1" name="Google Shape;7011;p62"/>
            <p:cNvSpPr/>
            <p:nvPr/>
          </p:nvSpPr>
          <p:spPr>
            <a:xfrm>
              <a:off x="1285549" y="3593490"/>
              <a:ext cx="10304" cy="27456"/>
            </a:xfrm>
            <a:custGeom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2" name="Google Shape;7012;p62"/>
            <p:cNvSpPr/>
            <p:nvPr/>
          </p:nvSpPr>
          <p:spPr>
            <a:xfrm>
              <a:off x="1285549" y="3638450"/>
              <a:ext cx="10304" cy="27072"/>
            </a:xfrm>
            <a:custGeom>
              <a:rect l="l" t="t" r="r" b="b"/>
              <a:pathLst>
                <a:path w="322" h="84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1201325" y="3627026"/>
              <a:ext cx="16032" cy="10304"/>
            </a:xfrm>
            <a:custGeom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1363629" y="3537490"/>
              <a:ext cx="16032" cy="10304"/>
            </a:xfrm>
            <a:custGeom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015" name="Google Shape;7015;p62"/>
          <p:cNvSpPr/>
          <p:nvPr/>
        </p:nvSpPr>
        <p:spPr>
          <a:xfrm>
            <a:off x="1709197" y="3353842"/>
            <a:ext cx="262944" cy="354720"/>
          </a:xfrm>
          <a:custGeom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016" name="Google Shape;7016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7017" name="Google Shape;7017;p62"/>
            <p:cNvSpPr/>
            <p:nvPr/>
          </p:nvSpPr>
          <p:spPr>
            <a:xfrm>
              <a:off x="2839629" y="3550386"/>
              <a:ext cx="19840" cy="16448"/>
            </a:xfrm>
            <a:custGeom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2865165" y="3511410"/>
              <a:ext cx="50688" cy="37536"/>
            </a:xfrm>
            <a:custGeom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19" name="Google Shape;7019;p62"/>
            <p:cNvSpPr/>
            <p:nvPr/>
          </p:nvSpPr>
          <p:spPr>
            <a:xfrm>
              <a:off x="2795053" y="3352594"/>
              <a:ext cx="288448" cy="357120"/>
            </a:xfrm>
            <a:custGeom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0" name="Google Shape;7020;p62"/>
            <p:cNvSpPr/>
            <p:nvPr/>
          </p:nvSpPr>
          <p:spPr>
            <a:xfrm>
              <a:off x="3019853" y="3423794"/>
              <a:ext cx="20224" cy="16576"/>
            </a:xfrm>
            <a:custGeom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2964237" y="3441810"/>
              <a:ext cx="49920" cy="37408"/>
            </a:xfrm>
            <a:custGeom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2867437" y="3395602"/>
              <a:ext cx="17952" cy="18848"/>
            </a:xfrm>
            <a:custGeom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2885741" y="3421234"/>
              <a:ext cx="38496" cy="49216"/>
            </a:xfrm>
            <a:custGeom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2993933" y="3576178"/>
              <a:ext cx="17952" cy="18848"/>
            </a:xfrm>
            <a:custGeom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2954701" y="3520466"/>
              <a:ext cx="39264" cy="49056"/>
            </a:xfrm>
            <a:custGeom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26" name="Google Shape;7026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7027" name="Google Shape;7027;p62"/>
            <p:cNvSpPr/>
            <p:nvPr/>
          </p:nvSpPr>
          <p:spPr>
            <a:xfrm>
              <a:off x="2236525" y="3353202"/>
              <a:ext cx="304832" cy="356512"/>
            </a:xfrm>
            <a:custGeom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2283373" y="3553106"/>
              <a:ext cx="16416" cy="11072"/>
            </a:xfrm>
            <a:custGeom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2449485" y="3488658"/>
              <a:ext cx="17184" cy="12288"/>
            </a:xfrm>
            <a:custGeom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7031" name="Google Shape;7031;p62"/>
            <p:cNvSpPr/>
            <p:nvPr/>
          </p:nvSpPr>
          <p:spPr>
            <a:xfrm>
              <a:off x="3910637" y="3352690"/>
              <a:ext cx="256800" cy="357024"/>
            </a:xfrm>
            <a:custGeom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3960909" y="3498226"/>
              <a:ext cx="60992" cy="60992"/>
            </a:xfrm>
            <a:custGeom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4083981" y="3408690"/>
              <a:ext cx="44224" cy="43872"/>
            </a:xfrm>
            <a:custGeom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34" name="Google Shape;7034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7035" name="Google Shape;7035;p62"/>
            <p:cNvSpPr/>
            <p:nvPr/>
          </p:nvSpPr>
          <p:spPr>
            <a:xfrm>
              <a:off x="6056429" y="3351922"/>
              <a:ext cx="360064" cy="360096"/>
            </a:xfrm>
            <a:custGeom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6311309" y="3392306"/>
              <a:ext cx="10688" cy="21760"/>
            </a:xfrm>
            <a:custGeom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6153197" y="3649490"/>
              <a:ext cx="10688" cy="21760"/>
            </a:xfrm>
            <a:custGeom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7039" name="Google Shape;7039;p62"/>
            <p:cNvSpPr/>
            <p:nvPr/>
          </p:nvSpPr>
          <p:spPr>
            <a:xfrm>
              <a:off x="6608877" y="3353074"/>
              <a:ext cx="357408" cy="357408"/>
            </a:xfrm>
            <a:custGeom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6770029" y="3565170"/>
              <a:ext cx="44608" cy="27968"/>
            </a:xfrm>
            <a:custGeom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6859949" y="3437074"/>
              <a:ext cx="24416" cy="31840"/>
            </a:xfrm>
            <a:custGeom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6824525" y="3509426"/>
              <a:ext cx="17920" cy="28448"/>
            </a:xfrm>
            <a:custGeom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6790989" y="3541906"/>
              <a:ext cx="42688" cy="34464"/>
            </a:xfrm>
            <a:custGeom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6840525" y="3544914"/>
              <a:ext cx="54112" cy="32608"/>
            </a:xfrm>
            <a:custGeom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6793645" y="3582770"/>
              <a:ext cx="102144" cy="75520"/>
            </a:xfrm>
            <a:custGeom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046" name="Google Shape;7046;p62"/>
          <p:cNvSpPr/>
          <p:nvPr/>
        </p:nvSpPr>
        <p:spPr>
          <a:xfrm>
            <a:off x="7708045" y="3351538"/>
            <a:ext cx="357408" cy="357408"/>
          </a:xfrm>
          <a:custGeom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047" name="Google Shape;7047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7048" name="Google Shape;7048;p62"/>
            <p:cNvSpPr/>
            <p:nvPr/>
          </p:nvSpPr>
          <p:spPr>
            <a:xfrm>
              <a:off x="3546381" y="3557138"/>
              <a:ext cx="19840" cy="16576"/>
            </a:xfrm>
            <a:custGeom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3449997" y="3423730"/>
              <a:ext cx="14496" cy="18144"/>
            </a:xfrm>
            <a:custGeom>
              <a:rect l="l" t="t" r="r" b="b"/>
              <a:pathLst>
                <a:path w="452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50" name="Google Shape;7050;p62"/>
            <p:cNvSpPr/>
            <p:nvPr/>
          </p:nvSpPr>
          <p:spPr>
            <a:xfrm>
              <a:off x="3316269" y="3352402"/>
              <a:ext cx="344832" cy="356544"/>
            </a:xfrm>
            <a:custGeom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051" name="Google Shape;7051;p62"/>
          <p:cNvSpPr/>
          <p:nvPr/>
        </p:nvSpPr>
        <p:spPr>
          <a:xfrm>
            <a:off x="4423085" y="3353074"/>
            <a:ext cx="331872" cy="357792"/>
          </a:xfrm>
          <a:custGeom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052" name="Google Shape;7052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7053" name="Google Shape;7053;p62"/>
            <p:cNvSpPr/>
            <p:nvPr/>
          </p:nvSpPr>
          <p:spPr>
            <a:xfrm>
              <a:off x="4959533" y="3370226"/>
              <a:ext cx="357408" cy="323488"/>
            </a:xfrm>
            <a:custGeom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5055149" y="3409458"/>
              <a:ext cx="99840" cy="88416"/>
            </a:xfrm>
            <a:custGeom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55" name="Google Shape;7055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7056" name="Google Shape;7056;p62"/>
            <p:cNvSpPr/>
            <p:nvPr/>
          </p:nvSpPr>
          <p:spPr>
            <a:xfrm>
              <a:off x="7158637" y="3353074"/>
              <a:ext cx="357056" cy="357408"/>
            </a:xfrm>
            <a:custGeom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7406669" y="3594898"/>
              <a:ext cx="26336" cy="27968"/>
            </a:xfrm>
            <a:custGeom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7229133" y="3469074"/>
              <a:ext cx="254912" cy="180832"/>
            </a:xfrm>
            <a:custGeom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7409741" y="3428370"/>
              <a:ext cx="22880" cy="27616"/>
            </a:xfrm>
            <a:custGeom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60" name="Google Shape;7060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7061" name="Google Shape;7061;p62"/>
            <p:cNvSpPr/>
            <p:nvPr/>
          </p:nvSpPr>
          <p:spPr>
            <a:xfrm>
              <a:off x="5545485" y="3384178"/>
              <a:ext cx="57184" cy="60736"/>
            </a:xfrm>
            <a:custGeom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2" name="Google Shape;7062;p62"/>
            <p:cNvSpPr/>
            <p:nvPr/>
          </p:nvSpPr>
          <p:spPr>
            <a:xfrm>
              <a:off x="5508909" y="3429362"/>
              <a:ext cx="53760" cy="50624"/>
            </a:xfrm>
            <a:custGeom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3" name="Google Shape;7063;p62"/>
            <p:cNvSpPr/>
            <p:nvPr/>
          </p:nvSpPr>
          <p:spPr>
            <a:xfrm>
              <a:off x="5606829" y="3371506"/>
              <a:ext cx="51104" cy="63520"/>
            </a:xfrm>
            <a:custGeom>
              <a:rect l="l" t="t" r="r" b="b"/>
              <a:pathLst>
                <a:path w="1596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5659789" y="3396786"/>
              <a:ext cx="48032" cy="55392"/>
            </a:xfrm>
            <a:custGeom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5556941" y="3444402"/>
              <a:ext cx="131840" cy="93856"/>
            </a:xfrm>
            <a:custGeom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5730285" y="3518386"/>
              <a:ext cx="50336" cy="64832"/>
            </a:xfrm>
            <a:custGeom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7" name="Google Shape;7067;p62"/>
            <p:cNvSpPr/>
            <p:nvPr/>
          </p:nvSpPr>
          <p:spPr>
            <a:xfrm>
              <a:off x="5674669" y="3533234"/>
              <a:ext cx="49920" cy="56480"/>
            </a:xfrm>
            <a:custGeom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8" name="Google Shape;7068;p62"/>
            <p:cNvSpPr/>
            <p:nvPr/>
          </p:nvSpPr>
          <p:spPr>
            <a:xfrm>
              <a:off x="5777133" y="3542162"/>
              <a:ext cx="60608" cy="57440"/>
            </a:xfrm>
            <a:custGeom>
              <a:rect l="l" t="t" r="r" b="b"/>
              <a:pathLst>
                <a:path w="1893" h="1794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5811437" y="3593426"/>
              <a:ext cx="56032" cy="47328"/>
            </a:xfrm>
            <a:custGeom>
              <a:rect l="l" t="t" r="r" b="b"/>
              <a:pathLst>
                <a:path w="1750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5679981" y="3591218"/>
              <a:ext cx="130720" cy="99840"/>
            </a:xfrm>
            <a:custGeom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3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rgbClr val="0E2A47"/>
        </a:solidFill>
        <a:effectLst/>
      </p:bgPr>
    </p:bg>
    <p:spTree>
      <p:nvGrpSpPr>
        <p:cNvPr id="1" name="Shape 7074"/>
        <p:cNvGrpSpPr/>
        <p:nvPr/>
      </p:nvGrpSpPr>
      <p:grpSpPr>
        <a:xfrm>
          <a:off x="0" y="0"/>
          <a:ext cx="0" cy="0"/>
        </a:xfrm>
      </p:grpSpPr>
      <p:sp>
        <p:nvSpPr>
          <p:cNvPr id="7075" name="Google Shape;7075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en-US" sz="1600">
                <a:latin typeface="Unbounded SemiBold" pitchFamily="2" charset="-52"/>
                <a:ea typeface="Arial"/>
                <a:cs typeface="Arial"/>
                <a:sym typeface="Arial"/>
              </a:rPr>
              <a:t>SEO </a:t>
            </a:r>
            <a:r>
              <a:rPr lang="ru-RU" sz="1600">
                <a:latin typeface="Unbounded SemiBold" pitchFamily="2" charset="-52"/>
                <a:ea typeface="Arial"/>
                <a:cs typeface="Arial"/>
                <a:sym typeface="Arial"/>
              </a:rPr>
              <a:t>и маркетинговые иконки</a:t>
            </a:r>
            <a:endParaRPr sz="1600">
              <a:solidFill>
                <a:srgbClr val="FFFFFF"/>
              </a:solidFill>
              <a:latin typeface="Unbounded SemiBold" pitchFamily="2" charset="-52"/>
              <a:ea typeface="Arial"/>
              <a:cs typeface="Arial"/>
              <a:sym typeface="Arial"/>
            </a:endParaRPr>
          </a:p>
        </p:txBody>
      </p:sp>
      <p:grpSp>
        <p:nvGrpSpPr>
          <p:cNvPr id="7076" name="Google Shape;7076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7077" name="Google Shape;7077;p63"/>
            <p:cNvSpPr/>
            <p:nvPr/>
          </p:nvSpPr>
          <p:spPr>
            <a:xfrm>
              <a:off x="7990840" y="2435226"/>
              <a:ext cx="354363" cy="353631"/>
            </a:xfrm>
            <a:custGeom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78" name="Google Shape;7078;p63"/>
            <p:cNvSpPr/>
            <p:nvPr/>
          </p:nvSpPr>
          <p:spPr>
            <a:xfrm>
              <a:off x="8190160" y="2704158"/>
              <a:ext cx="61814" cy="45644"/>
            </a:xfrm>
            <a:custGeom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79" name="Google Shape;7079;p63"/>
            <p:cNvSpPr/>
            <p:nvPr/>
          </p:nvSpPr>
          <p:spPr>
            <a:xfrm>
              <a:off x="8162882" y="2684201"/>
              <a:ext cx="22026" cy="18239"/>
            </a:xfrm>
            <a:custGeom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80" name="Google Shape;7080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7081" name="Google Shape;7081;p63"/>
            <p:cNvSpPr/>
            <p:nvPr/>
          </p:nvSpPr>
          <p:spPr>
            <a:xfrm>
              <a:off x="6083810" y="1547297"/>
              <a:ext cx="382819" cy="310788"/>
            </a:xfrm>
            <a:custGeom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2" name="Google Shape;7082;p63"/>
            <p:cNvSpPr/>
            <p:nvPr/>
          </p:nvSpPr>
          <p:spPr>
            <a:xfrm>
              <a:off x="6106950" y="1606787"/>
              <a:ext cx="334661" cy="11395"/>
            </a:xfrm>
            <a:custGeom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3" name="Google Shape;7083;p63"/>
            <p:cNvSpPr/>
            <p:nvPr/>
          </p:nvSpPr>
          <p:spPr>
            <a:xfrm>
              <a:off x="6124743" y="1655296"/>
              <a:ext cx="47427" cy="11395"/>
            </a:xfrm>
            <a:custGeom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4" name="Google Shape;7084;p63"/>
            <p:cNvSpPr/>
            <p:nvPr/>
          </p:nvSpPr>
          <p:spPr>
            <a:xfrm>
              <a:off x="6208520" y="1655296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5" name="Google Shape;7085;p63"/>
            <p:cNvSpPr/>
            <p:nvPr/>
          </p:nvSpPr>
          <p:spPr>
            <a:xfrm>
              <a:off x="6376391" y="1655296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6" name="Google Shape;7086;p63"/>
            <p:cNvSpPr/>
            <p:nvPr/>
          </p:nvSpPr>
          <p:spPr>
            <a:xfrm>
              <a:off x="6124743" y="1703041"/>
              <a:ext cx="47427" cy="11427"/>
            </a:xfrm>
            <a:custGeom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7" name="Google Shape;7087;p63"/>
            <p:cNvSpPr/>
            <p:nvPr/>
          </p:nvSpPr>
          <p:spPr>
            <a:xfrm>
              <a:off x="6292646" y="1703041"/>
              <a:ext cx="47395" cy="11427"/>
            </a:xfrm>
            <a:custGeom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8" name="Google Shape;7088;p63"/>
            <p:cNvSpPr/>
            <p:nvPr/>
          </p:nvSpPr>
          <p:spPr>
            <a:xfrm>
              <a:off x="6124743" y="1750818"/>
              <a:ext cx="47427" cy="11395"/>
            </a:xfrm>
            <a:custGeom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89" name="Google Shape;7089;p63"/>
            <p:cNvSpPr/>
            <p:nvPr/>
          </p:nvSpPr>
          <p:spPr>
            <a:xfrm>
              <a:off x="6208520" y="1750818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0" name="Google Shape;7090;p63"/>
            <p:cNvSpPr/>
            <p:nvPr/>
          </p:nvSpPr>
          <p:spPr>
            <a:xfrm>
              <a:off x="6376391" y="1750818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1" name="Google Shape;7091;p63"/>
            <p:cNvSpPr/>
            <p:nvPr/>
          </p:nvSpPr>
          <p:spPr>
            <a:xfrm>
              <a:off x="6208520" y="1798563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2" name="Google Shape;7092;p63"/>
            <p:cNvSpPr/>
            <p:nvPr/>
          </p:nvSpPr>
          <p:spPr>
            <a:xfrm>
              <a:off x="6292646" y="1798563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3" name="Google Shape;7093;p63"/>
            <p:cNvSpPr/>
            <p:nvPr/>
          </p:nvSpPr>
          <p:spPr>
            <a:xfrm>
              <a:off x="6376391" y="1798563"/>
              <a:ext cx="47395" cy="11395"/>
            </a:xfrm>
            <a:custGeom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4" name="Google Shape;7094;p63"/>
            <p:cNvSpPr/>
            <p:nvPr/>
          </p:nvSpPr>
          <p:spPr>
            <a:xfrm>
              <a:off x="6207756" y="1690723"/>
              <a:ext cx="48923" cy="35108"/>
            </a:xfrm>
            <a:custGeom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5" name="Google Shape;7095;p63"/>
            <p:cNvSpPr/>
            <p:nvPr/>
          </p:nvSpPr>
          <p:spPr>
            <a:xfrm>
              <a:off x="6376009" y="1690723"/>
              <a:ext cx="48159" cy="35108"/>
            </a:xfrm>
            <a:custGeom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6" name="Google Shape;7096;p63"/>
            <p:cNvSpPr/>
            <p:nvPr/>
          </p:nvSpPr>
          <p:spPr>
            <a:xfrm>
              <a:off x="6291500" y="1738595"/>
              <a:ext cx="48923" cy="34981"/>
            </a:xfrm>
            <a:custGeom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7" name="Google Shape;7097;p63"/>
            <p:cNvSpPr/>
            <p:nvPr/>
          </p:nvSpPr>
          <p:spPr>
            <a:xfrm>
              <a:off x="6123629" y="1786627"/>
              <a:ext cx="48891" cy="34695"/>
            </a:xfrm>
            <a:custGeom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098" name="Google Shape;7098;p63"/>
            <p:cNvSpPr/>
            <p:nvPr/>
          </p:nvSpPr>
          <p:spPr>
            <a:xfrm>
              <a:off x="6291500" y="1642978"/>
              <a:ext cx="48923" cy="34727"/>
            </a:xfrm>
            <a:custGeom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7100" name="Google Shape;7100;p63"/>
            <p:cNvSpPr/>
            <p:nvPr/>
          </p:nvSpPr>
          <p:spPr>
            <a:xfrm>
              <a:off x="3764485" y="2890682"/>
              <a:ext cx="222874" cy="345737"/>
            </a:xfrm>
            <a:custGeom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1" name="Google Shape;7101;p63"/>
            <p:cNvSpPr/>
            <p:nvPr/>
          </p:nvSpPr>
          <p:spPr>
            <a:xfrm>
              <a:off x="3913799" y="2948231"/>
              <a:ext cx="20499" cy="14960"/>
            </a:xfrm>
            <a:custGeom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2" name="Google Shape;7102;p63"/>
            <p:cNvSpPr/>
            <p:nvPr/>
          </p:nvSpPr>
          <p:spPr>
            <a:xfrm>
              <a:off x="3841418" y="2956315"/>
              <a:ext cx="10631" cy="15947"/>
            </a:xfrm>
            <a:custGeom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103" name="Google Shape;7103;p63"/>
          <p:cNvSpPr/>
          <p:nvPr/>
        </p:nvSpPr>
        <p:spPr>
          <a:xfrm>
            <a:off x="1801020" y="1970604"/>
            <a:ext cx="354363" cy="354395"/>
          </a:xfrm>
          <a:custGeom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104" name="Google Shape;7104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7105" name="Google Shape;7105;p63"/>
            <p:cNvSpPr/>
            <p:nvPr/>
          </p:nvSpPr>
          <p:spPr>
            <a:xfrm>
              <a:off x="1588395" y="3513054"/>
              <a:ext cx="45517" cy="16297"/>
            </a:xfrm>
            <a:custGeom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6" name="Google Shape;7106;p63"/>
            <p:cNvSpPr/>
            <p:nvPr/>
          </p:nvSpPr>
          <p:spPr>
            <a:xfrm>
              <a:off x="1306445" y="3397829"/>
              <a:ext cx="367255" cy="269091"/>
            </a:xfrm>
            <a:custGeom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7" name="Google Shape;7107;p63"/>
            <p:cNvSpPr/>
            <p:nvPr/>
          </p:nvSpPr>
          <p:spPr>
            <a:xfrm>
              <a:off x="1639960" y="3622549"/>
              <a:ext cx="10631" cy="45135"/>
            </a:xfrm>
            <a:custGeom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8" name="Google Shape;7108;p63"/>
            <p:cNvSpPr/>
            <p:nvPr/>
          </p:nvSpPr>
          <p:spPr>
            <a:xfrm>
              <a:off x="1444014" y="3446466"/>
              <a:ext cx="91734" cy="30589"/>
            </a:xfrm>
            <a:custGeom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09" name="Google Shape;7109;p63"/>
            <p:cNvSpPr/>
            <p:nvPr/>
          </p:nvSpPr>
          <p:spPr>
            <a:xfrm>
              <a:off x="1420524" y="3633944"/>
              <a:ext cx="11013" cy="33740"/>
            </a:xfrm>
            <a:custGeom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0" name="Google Shape;7110;p63"/>
            <p:cNvSpPr/>
            <p:nvPr/>
          </p:nvSpPr>
          <p:spPr>
            <a:xfrm>
              <a:off x="1547494" y="3633944"/>
              <a:ext cx="11013" cy="33740"/>
            </a:xfrm>
            <a:custGeom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11" name="Google Shape;7111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7112" name="Google Shape;7112;p63"/>
            <p:cNvSpPr/>
            <p:nvPr/>
          </p:nvSpPr>
          <p:spPr>
            <a:xfrm>
              <a:off x="1901061" y="3639610"/>
              <a:ext cx="11013" cy="33772"/>
            </a:xfrm>
            <a:custGeom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3" name="Google Shape;7113;p63"/>
            <p:cNvSpPr/>
            <p:nvPr/>
          </p:nvSpPr>
          <p:spPr>
            <a:xfrm>
              <a:off x="2016668" y="3639610"/>
              <a:ext cx="10631" cy="33772"/>
            </a:xfrm>
            <a:custGeom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4" name="Google Shape;7114;p63"/>
            <p:cNvSpPr/>
            <p:nvPr/>
          </p:nvSpPr>
          <p:spPr>
            <a:xfrm>
              <a:off x="1820340" y="3518720"/>
              <a:ext cx="46281" cy="16329"/>
            </a:xfrm>
            <a:custGeom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5" name="Google Shape;7115;p63"/>
            <p:cNvSpPr/>
            <p:nvPr/>
          </p:nvSpPr>
          <p:spPr>
            <a:xfrm>
              <a:off x="1802898" y="3628247"/>
              <a:ext cx="11045" cy="45135"/>
            </a:xfrm>
            <a:custGeom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6" name="Google Shape;7116;p63"/>
            <p:cNvSpPr/>
            <p:nvPr/>
          </p:nvSpPr>
          <p:spPr>
            <a:xfrm>
              <a:off x="1781317" y="3391400"/>
              <a:ext cx="367255" cy="282364"/>
            </a:xfrm>
            <a:custGeom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17" name="Google Shape;7117;p63"/>
            <p:cNvSpPr/>
            <p:nvPr/>
          </p:nvSpPr>
          <p:spPr>
            <a:xfrm>
              <a:off x="2114800" y="3635440"/>
              <a:ext cx="11045" cy="37941"/>
            </a:xfrm>
            <a:custGeom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7119" name="Google Shape;7119;p63"/>
            <p:cNvSpPr/>
            <p:nvPr/>
          </p:nvSpPr>
          <p:spPr>
            <a:xfrm>
              <a:off x="6558300" y="1538193"/>
              <a:ext cx="382788" cy="328613"/>
            </a:xfrm>
            <a:custGeom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0" name="Google Shape;7120;p63"/>
            <p:cNvSpPr/>
            <p:nvPr/>
          </p:nvSpPr>
          <p:spPr>
            <a:xfrm>
              <a:off x="6714426" y="1699635"/>
              <a:ext cx="70917" cy="34536"/>
            </a:xfrm>
            <a:custGeom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7122" name="Google Shape;7122;p63"/>
            <p:cNvSpPr/>
            <p:nvPr/>
          </p:nvSpPr>
          <p:spPr>
            <a:xfrm>
              <a:off x="2317557" y="2958607"/>
              <a:ext cx="270619" cy="184200"/>
            </a:xfrm>
            <a:custGeom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3" name="Google Shape;7123;p63"/>
            <p:cNvSpPr/>
            <p:nvPr/>
          </p:nvSpPr>
          <p:spPr>
            <a:xfrm>
              <a:off x="2278533" y="2937377"/>
              <a:ext cx="346788" cy="254704"/>
            </a:xfrm>
            <a:custGeom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7125" name="Google Shape;7125;p63"/>
            <p:cNvSpPr/>
            <p:nvPr/>
          </p:nvSpPr>
          <p:spPr>
            <a:xfrm>
              <a:off x="1817317" y="2480330"/>
              <a:ext cx="350958" cy="191426"/>
            </a:xfrm>
            <a:custGeom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6" name="Google Shape;7126;p63"/>
            <p:cNvSpPr/>
            <p:nvPr/>
          </p:nvSpPr>
          <p:spPr>
            <a:xfrm>
              <a:off x="1926844" y="2568626"/>
              <a:ext cx="131140" cy="174747"/>
            </a:xfrm>
            <a:custGeom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7" name="Google Shape;7127;p63"/>
            <p:cNvSpPr/>
            <p:nvPr/>
          </p:nvSpPr>
          <p:spPr>
            <a:xfrm>
              <a:off x="1965485" y="2639893"/>
              <a:ext cx="55002" cy="70885"/>
            </a:xfrm>
            <a:custGeom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8" name="Google Shape;7128;p63"/>
            <p:cNvSpPr/>
            <p:nvPr/>
          </p:nvSpPr>
          <p:spPr>
            <a:xfrm>
              <a:off x="1965103" y="2503406"/>
              <a:ext cx="43989" cy="31162"/>
            </a:xfrm>
            <a:custGeom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29" name="Google Shape;7129;p63"/>
            <p:cNvSpPr/>
            <p:nvPr/>
          </p:nvSpPr>
          <p:spPr>
            <a:xfrm>
              <a:off x="2052668" y="2537369"/>
              <a:ext cx="34504" cy="30175"/>
            </a:xfrm>
            <a:custGeom>
              <a:rect l="l" t="t" r="r" b="b"/>
              <a:pathLst>
                <a:path w="1084" h="946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30" name="Google Shape;7130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7131" name="Google Shape;7131;p63"/>
            <p:cNvSpPr/>
            <p:nvPr/>
          </p:nvSpPr>
          <p:spPr>
            <a:xfrm>
              <a:off x="6195628" y="1969108"/>
              <a:ext cx="169813" cy="227012"/>
            </a:xfrm>
            <a:custGeom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2" name="Google Shape;7132;p63"/>
            <p:cNvSpPr/>
            <p:nvPr/>
          </p:nvSpPr>
          <p:spPr>
            <a:xfrm>
              <a:off x="6275585" y="2146083"/>
              <a:ext cx="10249" cy="50037"/>
            </a:xfrm>
            <a:custGeom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3" name="Google Shape;7133;p63"/>
            <p:cNvSpPr/>
            <p:nvPr/>
          </p:nvSpPr>
          <p:spPr>
            <a:xfrm>
              <a:off x="6223671" y="2157446"/>
              <a:ext cx="10631" cy="38673"/>
            </a:xfrm>
            <a:custGeom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4" name="Google Shape;7134;p63"/>
            <p:cNvSpPr/>
            <p:nvPr/>
          </p:nvSpPr>
          <p:spPr>
            <a:xfrm>
              <a:off x="6326736" y="2157446"/>
              <a:ext cx="10281" cy="38673"/>
            </a:xfrm>
            <a:custGeom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5" name="Google Shape;7135;p63"/>
            <p:cNvSpPr/>
            <p:nvPr/>
          </p:nvSpPr>
          <p:spPr>
            <a:xfrm>
              <a:off x="6264222" y="2299949"/>
              <a:ext cx="33008" cy="33008"/>
            </a:xfrm>
            <a:custGeom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6" name="Google Shape;7136;p63"/>
            <p:cNvSpPr/>
            <p:nvPr/>
          </p:nvSpPr>
          <p:spPr>
            <a:xfrm>
              <a:off x="6155459" y="2299949"/>
              <a:ext cx="33358" cy="33008"/>
            </a:xfrm>
            <a:custGeom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7" name="Google Shape;7137;p63"/>
            <p:cNvSpPr/>
            <p:nvPr/>
          </p:nvSpPr>
          <p:spPr>
            <a:xfrm>
              <a:off x="6372221" y="2299949"/>
              <a:ext cx="33008" cy="33008"/>
            </a:xfrm>
            <a:custGeom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8" name="Google Shape;7138;p63"/>
            <p:cNvSpPr/>
            <p:nvPr/>
          </p:nvSpPr>
          <p:spPr>
            <a:xfrm>
              <a:off x="6185379" y="2208597"/>
              <a:ext cx="189134" cy="84763"/>
            </a:xfrm>
            <a:custGeom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39" name="Google Shape;7139;p63"/>
            <p:cNvSpPr/>
            <p:nvPr/>
          </p:nvSpPr>
          <p:spPr>
            <a:xfrm>
              <a:off x="6246397" y="2010773"/>
              <a:ext cx="69007" cy="25814"/>
            </a:xfrm>
            <a:custGeom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40" name="Google Shape;7140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7141" name="Google Shape;7141;p63"/>
            <p:cNvSpPr/>
            <p:nvPr/>
          </p:nvSpPr>
          <p:spPr>
            <a:xfrm>
              <a:off x="2309981" y="2069086"/>
              <a:ext cx="323679" cy="255913"/>
            </a:xfrm>
            <a:custGeom>
              <a:rect l="l" t="t" r="r" b="b"/>
              <a:pathLst>
                <a:path w="10169" h="8038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2" name="Google Shape;7142;p63"/>
            <p:cNvSpPr/>
            <p:nvPr/>
          </p:nvSpPr>
          <p:spPr>
            <a:xfrm>
              <a:off x="2280029" y="1970604"/>
              <a:ext cx="322565" cy="255468"/>
            </a:xfrm>
            <a:custGeom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3" name="Google Shape;7143;p63"/>
            <p:cNvSpPr/>
            <p:nvPr/>
          </p:nvSpPr>
          <p:spPr>
            <a:xfrm>
              <a:off x="2411169" y="2064598"/>
              <a:ext cx="17093" cy="26928"/>
            </a:xfrm>
            <a:custGeom>
              <a:rect l="l" t="t" r="r" b="b"/>
              <a:pathLst>
                <a:path w="537" h="845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4" name="Google Shape;7144;p63"/>
            <p:cNvSpPr/>
            <p:nvPr/>
          </p:nvSpPr>
          <p:spPr>
            <a:xfrm>
              <a:off x="2323254" y="2017458"/>
              <a:ext cx="267213" cy="264316"/>
            </a:xfrm>
            <a:custGeom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45" name="Google Shape;7145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7146" name="Google Shape;7146;p63"/>
            <p:cNvSpPr/>
            <p:nvPr/>
          </p:nvSpPr>
          <p:spPr>
            <a:xfrm>
              <a:off x="5216729" y="1543636"/>
              <a:ext cx="169431" cy="159436"/>
            </a:xfrm>
            <a:custGeom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7" name="Google Shape;7147;p63"/>
            <p:cNvSpPr/>
            <p:nvPr/>
          </p:nvSpPr>
          <p:spPr>
            <a:xfrm>
              <a:off x="5194002" y="1511297"/>
              <a:ext cx="259605" cy="346024"/>
            </a:xfrm>
            <a:custGeom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8" name="Google Shape;7148;p63"/>
            <p:cNvSpPr/>
            <p:nvPr/>
          </p:nvSpPr>
          <p:spPr>
            <a:xfrm>
              <a:off x="5296304" y="1607105"/>
              <a:ext cx="55002" cy="17156"/>
            </a:xfrm>
            <a:custGeom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49" name="Google Shape;7149;p63"/>
            <p:cNvSpPr/>
            <p:nvPr/>
          </p:nvSpPr>
          <p:spPr>
            <a:xfrm>
              <a:off x="5260686" y="1576103"/>
              <a:ext cx="169813" cy="162970"/>
            </a:xfrm>
            <a:custGeom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150" name="Google Shape;7150;p63"/>
          <p:cNvSpPr/>
          <p:nvPr/>
        </p:nvSpPr>
        <p:spPr>
          <a:xfrm>
            <a:off x="3227863" y="2891128"/>
            <a:ext cx="347552" cy="346438"/>
          </a:xfrm>
          <a:custGeom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151" name="Google Shape;7151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7152" name="Google Shape;7152;p63"/>
            <p:cNvSpPr/>
            <p:nvPr/>
          </p:nvSpPr>
          <p:spPr>
            <a:xfrm>
              <a:off x="3678830" y="3370933"/>
              <a:ext cx="369164" cy="323297"/>
            </a:xfrm>
            <a:custGeom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3" name="Google Shape;7153;p63"/>
            <p:cNvSpPr/>
            <p:nvPr/>
          </p:nvSpPr>
          <p:spPr>
            <a:xfrm>
              <a:off x="3713716" y="3498253"/>
              <a:ext cx="126206" cy="161092"/>
            </a:xfrm>
            <a:custGeom>
              <a:rect l="l" t="t" r="r" b="b"/>
              <a:pathLst>
                <a:path w="3964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4" name="Google Shape;7154;p63"/>
            <p:cNvSpPr/>
            <p:nvPr/>
          </p:nvSpPr>
          <p:spPr>
            <a:xfrm>
              <a:off x="3863795" y="3498253"/>
              <a:ext cx="149728" cy="34154"/>
            </a:xfrm>
            <a:custGeom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5" name="Google Shape;7155;p63"/>
            <p:cNvSpPr/>
            <p:nvPr/>
          </p:nvSpPr>
          <p:spPr>
            <a:xfrm>
              <a:off x="3863413" y="3544502"/>
              <a:ext cx="114843" cy="33740"/>
            </a:xfrm>
            <a:custGeom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6" name="Google Shape;7156;p63"/>
            <p:cNvSpPr/>
            <p:nvPr/>
          </p:nvSpPr>
          <p:spPr>
            <a:xfrm>
              <a:off x="3863795" y="3590719"/>
              <a:ext cx="68625" cy="10663"/>
            </a:xfrm>
            <a:custGeom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7" name="Google Shape;7157;p63"/>
            <p:cNvSpPr/>
            <p:nvPr/>
          </p:nvSpPr>
          <p:spPr>
            <a:xfrm>
              <a:off x="3944897" y="3590719"/>
              <a:ext cx="33358" cy="10663"/>
            </a:xfrm>
            <a:custGeom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8" name="Google Shape;7158;p63"/>
            <p:cNvSpPr/>
            <p:nvPr/>
          </p:nvSpPr>
          <p:spPr>
            <a:xfrm>
              <a:off x="3864176" y="3625223"/>
              <a:ext cx="21995" cy="10631"/>
            </a:xfrm>
            <a:custGeom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59" name="Google Shape;7159;p63"/>
            <p:cNvSpPr/>
            <p:nvPr/>
          </p:nvSpPr>
          <p:spPr>
            <a:xfrm>
              <a:off x="3898648" y="3625223"/>
              <a:ext cx="56498" cy="10631"/>
            </a:xfrm>
            <a:custGeom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0" name="Google Shape;7160;p63"/>
            <p:cNvSpPr/>
            <p:nvPr/>
          </p:nvSpPr>
          <p:spPr>
            <a:xfrm>
              <a:off x="3864176" y="3648713"/>
              <a:ext cx="21995" cy="10249"/>
            </a:xfrm>
            <a:custGeom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1" name="Google Shape;7161;p63"/>
            <p:cNvSpPr/>
            <p:nvPr/>
          </p:nvSpPr>
          <p:spPr>
            <a:xfrm>
              <a:off x="3898648" y="3648713"/>
              <a:ext cx="56498" cy="10249"/>
            </a:xfrm>
            <a:custGeom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2" name="Google Shape;7162;p63"/>
            <p:cNvSpPr/>
            <p:nvPr/>
          </p:nvSpPr>
          <p:spPr>
            <a:xfrm>
              <a:off x="3858097" y="3452036"/>
              <a:ext cx="11013" cy="10249"/>
            </a:xfrm>
            <a:custGeom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7164" name="Google Shape;7164;p63"/>
            <p:cNvSpPr/>
            <p:nvPr/>
          </p:nvSpPr>
          <p:spPr>
            <a:xfrm>
              <a:off x="8085185" y="2151016"/>
              <a:ext cx="65220" cy="150842"/>
            </a:xfrm>
            <a:custGeom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5" name="Google Shape;7165;p63"/>
            <p:cNvSpPr/>
            <p:nvPr/>
          </p:nvSpPr>
          <p:spPr>
            <a:xfrm>
              <a:off x="8161004" y="2151016"/>
              <a:ext cx="65188" cy="150842"/>
            </a:xfrm>
            <a:custGeom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6" name="Google Shape;7166;p63"/>
            <p:cNvSpPr/>
            <p:nvPr/>
          </p:nvSpPr>
          <p:spPr>
            <a:xfrm>
              <a:off x="8236791" y="2151016"/>
              <a:ext cx="65220" cy="150842"/>
            </a:xfrm>
            <a:custGeom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67" name="Google Shape;7167;p63"/>
            <p:cNvSpPr/>
            <p:nvPr/>
          </p:nvSpPr>
          <p:spPr>
            <a:xfrm>
              <a:off x="8065100" y="2000174"/>
              <a:ext cx="255086" cy="178916"/>
            </a:xfrm>
            <a:custGeom>
              <a:rect l="l" t="t" r="r" b="b"/>
              <a:pathLst>
                <a:path w="8013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68" name="Google Shape;7168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7169" name="Google Shape;7169;p63"/>
            <p:cNvSpPr/>
            <p:nvPr/>
          </p:nvSpPr>
          <p:spPr>
            <a:xfrm>
              <a:off x="968792" y="3507102"/>
              <a:ext cx="92498" cy="30589"/>
            </a:xfrm>
            <a:custGeom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0" name="Google Shape;7170;p63"/>
            <p:cNvSpPr/>
            <p:nvPr/>
          </p:nvSpPr>
          <p:spPr>
            <a:xfrm>
              <a:off x="911562" y="3458466"/>
              <a:ext cx="206577" cy="258109"/>
            </a:xfrm>
            <a:custGeom>
              <a:rect l="l" t="t" r="r" b="b"/>
              <a:pathLst>
                <a:path w="6488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1" name="Google Shape;7171;p63"/>
            <p:cNvSpPr/>
            <p:nvPr/>
          </p:nvSpPr>
          <p:spPr>
            <a:xfrm>
              <a:off x="946034" y="3694580"/>
              <a:ext cx="10663" cy="21613"/>
            </a:xfrm>
            <a:custGeom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2" name="Google Shape;7172;p63"/>
            <p:cNvSpPr/>
            <p:nvPr/>
          </p:nvSpPr>
          <p:spPr>
            <a:xfrm>
              <a:off x="1073004" y="3694580"/>
              <a:ext cx="10631" cy="21613"/>
            </a:xfrm>
            <a:custGeom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3" name="Google Shape;7173;p63"/>
            <p:cNvSpPr/>
            <p:nvPr/>
          </p:nvSpPr>
          <p:spPr>
            <a:xfrm>
              <a:off x="859265" y="3348175"/>
              <a:ext cx="312316" cy="293759"/>
            </a:xfrm>
            <a:custGeom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74" name="Google Shape;7174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7175" name="Google Shape;7175;p63"/>
            <p:cNvSpPr/>
            <p:nvPr/>
          </p:nvSpPr>
          <p:spPr>
            <a:xfrm>
              <a:off x="6678426" y="1969108"/>
              <a:ext cx="159214" cy="238407"/>
            </a:xfrm>
            <a:custGeom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6" name="Google Shape;7176;p63"/>
            <p:cNvSpPr/>
            <p:nvPr/>
          </p:nvSpPr>
          <p:spPr>
            <a:xfrm>
              <a:off x="6753481" y="2168809"/>
              <a:ext cx="10249" cy="38705"/>
            </a:xfrm>
            <a:custGeom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7" name="Google Shape;7177;p63"/>
            <p:cNvSpPr/>
            <p:nvPr/>
          </p:nvSpPr>
          <p:spPr>
            <a:xfrm>
              <a:off x="6707614" y="2180173"/>
              <a:ext cx="10631" cy="27342"/>
            </a:xfrm>
            <a:custGeom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8" name="Google Shape;7178;p63"/>
            <p:cNvSpPr/>
            <p:nvPr/>
          </p:nvSpPr>
          <p:spPr>
            <a:xfrm>
              <a:off x="6798966" y="2180173"/>
              <a:ext cx="10249" cy="27342"/>
            </a:xfrm>
            <a:custGeom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79" name="Google Shape;7179;p63"/>
            <p:cNvSpPr/>
            <p:nvPr/>
          </p:nvSpPr>
          <p:spPr>
            <a:xfrm>
              <a:off x="6742118" y="2299949"/>
              <a:ext cx="32976" cy="33008"/>
            </a:xfrm>
            <a:custGeom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0" name="Google Shape;7180;p63"/>
            <p:cNvSpPr/>
            <p:nvPr/>
          </p:nvSpPr>
          <p:spPr>
            <a:xfrm>
              <a:off x="6633705" y="2299949"/>
              <a:ext cx="33008" cy="33008"/>
            </a:xfrm>
            <a:custGeom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1" name="Google Shape;7181;p63"/>
            <p:cNvSpPr/>
            <p:nvPr/>
          </p:nvSpPr>
          <p:spPr>
            <a:xfrm>
              <a:off x="6850117" y="2299949"/>
              <a:ext cx="33008" cy="33008"/>
            </a:xfrm>
            <a:custGeom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2" name="Google Shape;7182;p63"/>
            <p:cNvSpPr/>
            <p:nvPr/>
          </p:nvSpPr>
          <p:spPr>
            <a:xfrm>
              <a:off x="6664039" y="2219610"/>
              <a:ext cx="188370" cy="73750"/>
            </a:xfrm>
            <a:custGeom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7184" name="Google Shape;7184;p63"/>
            <p:cNvSpPr/>
            <p:nvPr/>
          </p:nvSpPr>
          <p:spPr>
            <a:xfrm>
              <a:off x="5211031" y="1969108"/>
              <a:ext cx="226661" cy="363467"/>
            </a:xfrm>
            <a:custGeom>
              <a:rect l="l" t="t" r="r" b="b"/>
              <a:pathLst>
                <a:path w="7120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5" name="Google Shape;7185;p63"/>
            <p:cNvSpPr/>
            <p:nvPr/>
          </p:nvSpPr>
          <p:spPr>
            <a:xfrm>
              <a:off x="5250468" y="2060046"/>
              <a:ext cx="147819" cy="107649"/>
            </a:xfrm>
            <a:custGeom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186" name="Google Shape;7186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7187" name="Google Shape;7187;p63"/>
            <p:cNvSpPr/>
            <p:nvPr/>
          </p:nvSpPr>
          <p:spPr>
            <a:xfrm>
              <a:off x="1394741" y="1512061"/>
              <a:ext cx="252444" cy="351722"/>
            </a:xfrm>
            <a:custGeom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8" name="Google Shape;7188;p63"/>
            <p:cNvSpPr/>
            <p:nvPr/>
          </p:nvSpPr>
          <p:spPr>
            <a:xfrm>
              <a:off x="1515282" y="1534024"/>
              <a:ext cx="10631" cy="10281"/>
            </a:xfrm>
            <a:custGeom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89" name="Google Shape;7189;p63"/>
            <p:cNvSpPr/>
            <p:nvPr/>
          </p:nvSpPr>
          <p:spPr>
            <a:xfrm>
              <a:off x="1415972" y="1556018"/>
              <a:ext cx="208486" cy="274406"/>
            </a:xfrm>
            <a:custGeom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0" name="Google Shape;7190;p63"/>
            <p:cNvSpPr/>
            <p:nvPr/>
          </p:nvSpPr>
          <p:spPr>
            <a:xfrm>
              <a:off x="1449330" y="1665927"/>
              <a:ext cx="31862" cy="32244"/>
            </a:xfrm>
            <a:custGeom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1" name="Google Shape;7191;p63"/>
            <p:cNvSpPr/>
            <p:nvPr/>
          </p:nvSpPr>
          <p:spPr>
            <a:xfrm>
              <a:off x="1449330" y="1715168"/>
              <a:ext cx="31862" cy="32244"/>
            </a:xfrm>
            <a:custGeom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2" name="Google Shape;7192;p63"/>
            <p:cNvSpPr/>
            <p:nvPr/>
          </p:nvSpPr>
          <p:spPr>
            <a:xfrm>
              <a:off x="1449330" y="1765205"/>
              <a:ext cx="31862" cy="31862"/>
            </a:xfrm>
            <a:custGeom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3" name="Google Shape;7193;p63"/>
            <p:cNvSpPr/>
            <p:nvPr/>
          </p:nvSpPr>
          <p:spPr>
            <a:xfrm>
              <a:off x="1493287" y="1665927"/>
              <a:ext cx="59522" cy="10631"/>
            </a:xfrm>
            <a:custGeom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4" name="Google Shape;7194;p63"/>
            <p:cNvSpPr/>
            <p:nvPr/>
          </p:nvSpPr>
          <p:spPr>
            <a:xfrm>
              <a:off x="1493287" y="1687890"/>
              <a:ext cx="98578" cy="10281"/>
            </a:xfrm>
            <a:custGeom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5" name="Google Shape;7195;p63"/>
            <p:cNvSpPr/>
            <p:nvPr/>
          </p:nvSpPr>
          <p:spPr>
            <a:xfrm>
              <a:off x="1493287" y="1715168"/>
              <a:ext cx="59522" cy="10663"/>
            </a:xfrm>
            <a:custGeom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6" name="Google Shape;7196;p63"/>
            <p:cNvSpPr/>
            <p:nvPr/>
          </p:nvSpPr>
          <p:spPr>
            <a:xfrm>
              <a:off x="1493287" y="1737545"/>
              <a:ext cx="98578" cy="10631"/>
            </a:xfrm>
            <a:custGeom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7" name="Google Shape;7197;p63"/>
            <p:cNvSpPr/>
            <p:nvPr/>
          </p:nvSpPr>
          <p:spPr>
            <a:xfrm>
              <a:off x="1493287" y="1765205"/>
              <a:ext cx="59522" cy="10249"/>
            </a:xfrm>
            <a:custGeom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8" name="Google Shape;7198;p63"/>
            <p:cNvSpPr/>
            <p:nvPr/>
          </p:nvSpPr>
          <p:spPr>
            <a:xfrm>
              <a:off x="1493287" y="1786818"/>
              <a:ext cx="98578" cy="10631"/>
            </a:xfrm>
            <a:custGeom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199" name="Google Shape;7199;p63"/>
            <p:cNvSpPr/>
            <p:nvPr/>
          </p:nvSpPr>
          <p:spPr>
            <a:xfrm>
              <a:off x="1493287" y="1583679"/>
              <a:ext cx="98578" cy="10249"/>
            </a:xfrm>
            <a:custGeom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0" name="Google Shape;7200;p63"/>
            <p:cNvSpPr/>
            <p:nvPr/>
          </p:nvSpPr>
          <p:spPr>
            <a:xfrm>
              <a:off x="1449330" y="1632951"/>
              <a:ext cx="142535" cy="10249"/>
            </a:xfrm>
            <a:custGeom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1" name="Google Shape;7201;p63"/>
            <p:cNvSpPr/>
            <p:nvPr/>
          </p:nvSpPr>
          <p:spPr>
            <a:xfrm>
              <a:off x="1493287" y="1605291"/>
              <a:ext cx="26928" cy="10631"/>
            </a:xfrm>
            <a:custGeom>
              <a:rect l="l" t="t" r="r" b="b"/>
              <a:pathLst>
                <a:path w="845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2" name="Google Shape;7202;p63"/>
            <p:cNvSpPr/>
            <p:nvPr/>
          </p:nvSpPr>
          <p:spPr>
            <a:xfrm>
              <a:off x="1531579" y="1605291"/>
              <a:ext cx="26928" cy="10631"/>
            </a:xfrm>
            <a:custGeom>
              <a:rect l="l" t="t" r="r" b="b"/>
              <a:pathLst>
                <a:path w="845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3" name="Google Shape;7203;p63"/>
            <p:cNvSpPr/>
            <p:nvPr/>
          </p:nvSpPr>
          <p:spPr>
            <a:xfrm>
              <a:off x="1449712" y="1583679"/>
              <a:ext cx="32244" cy="32244"/>
            </a:xfrm>
            <a:custGeom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204" name="Google Shape;7204;p63"/>
          <p:cNvSpPr/>
          <p:nvPr/>
        </p:nvSpPr>
        <p:spPr>
          <a:xfrm>
            <a:off x="2256921" y="3378127"/>
            <a:ext cx="372188" cy="309260"/>
          </a:xfrm>
          <a:custGeom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205" name="Google Shape;7205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7206" name="Google Shape;7206;p63"/>
            <p:cNvSpPr/>
            <p:nvPr/>
          </p:nvSpPr>
          <p:spPr>
            <a:xfrm>
              <a:off x="1836637" y="3059413"/>
              <a:ext cx="286152" cy="178534"/>
            </a:xfrm>
            <a:custGeom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7" name="Google Shape;7207;p63"/>
            <p:cNvSpPr/>
            <p:nvPr/>
          </p:nvSpPr>
          <p:spPr>
            <a:xfrm>
              <a:off x="1917740" y="2891510"/>
              <a:ext cx="119394" cy="161474"/>
            </a:xfrm>
            <a:custGeom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08" name="Google Shape;7208;p63"/>
            <p:cNvSpPr/>
            <p:nvPr/>
          </p:nvSpPr>
          <p:spPr>
            <a:xfrm>
              <a:off x="1960933" y="3027201"/>
              <a:ext cx="32244" cy="10249"/>
            </a:xfrm>
            <a:custGeom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7210" name="Google Shape;7210;p63"/>
            <p:cNvSpPr/>
            <p:nvPr/>
          </p:nvSpPr>
          <p:spPr>
            <a:xfrm>
              <a:off x="5609734" y="3198096"/>
              <a:ext cx="11395" cy="45517"/>
            </a:xfrm>
            <a:custGeom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1" name="Google Shape;7211;p63"/>
            <p:cNvSpPr/>
            <p:nvPr/>
          </p:nvSpPr>
          <p:spPr>
            <a:xfrm>
              <a:off x="5585861" y="3048431"/>
              <a:ext cx="205431" cy="195182"/>
            </a:xfrm>
            <a:custGeom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2" name="Google Shape;7212;p63"/>
            <p:cNvSpPr/>
            <p:nvPr/>
          </p:nvSpPr>
          <p:spPr>
            <a:xfrm>
              <a:off x="5740078" y="2905929"/>
              <a:ext cx="225547" cy="189516"/>
            </a:xfrm>
            <a:custGeom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3" name="Google Shape;7213;p63"/>
            <p:cNvSpPr/>
            <p:nvPr/>
          </p:nvSpPr>
          <p:spPr>
            <a:xfrm>
              <a:off x="5793902" y="2928464"/>
              <a:ext cx="131553" cy="130598"/>
            </a:xfrm>
            <a:custGeom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14" name="Google Shape;7214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7215" name="Google Shape;7215;p63"/>
            <p:cNvSpPr/>
            <p:nvPr/>
          </p:nvSpPr>
          <p:spPr>
            <a:xfrm>
              <a:off x="1367081" y="3067370"/>
              <a:ext cx="43257" cy="15565"/>
            </a:xfrm>
            <a:custGeom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6" name="Google Shape;7216;p63"/>
            <p:cNvSpPr/>
            <p:nvPr/>
          </p:nvSpPr>
          <p:spPr>
            <a:xfrm>
              <a:off x="1350402" y="3170436"/>
              <a:ext cx="10663" cy="48541"/>
            </a:xfrm>
            <a:custGeom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7" name="Google Shape;7217;p63"/>
            <p:cNvSpPr/>
            <p:nvPr/>
          </p:nvSpPr>
          <p:spPr>
            <a:xfrm>
              <a:off x="1327676" y="3040187"/>
              <a:ext cx="201643" cy="180317"/>
            </a:xfrm>
            <a:custGeom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8" name="Google Shape;7218;p63"/>
            <p:cNvSpPr/>
            <p:nvPr/>
          </p:nvSpPr>
          <p:spPr>
            <a:xfrm>
              <a:off x="1470179" y="2910480"/>
              <a:ext cx="205431" cy="173601"/>
            </a:xfrm>
            <a:custGeom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19" name="Google Shape;7219;p63"/>
            <p:cNvSpPr/>
            <p:nvPr/>
          </p:nvSpPr>
          <p:spPr>
            <a:xfrm>
              <a:off x="1497075" y="2942692"/>
              <a:ext cx="152370" cy="96668"/>
            </a:xfrm>
            <a:custGeom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7221" name="Google Shape;7221;p63"/>
            <p:cNvSpPr/>
            <p:nvPr/>
          </p:nvSpPr>
          <p:spPr>
            <a:xfrm>
              <a:off x="1623896" y="2522310"/>
              <a:ext cx="53488" cy="18605"/>
            </a:xfrm>
            <a:custGeom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2" name="Google Shape;7222;p63"/>
            <p:cNvSpPr/>
            <p:nvPr/>
          </p:nvSpPr>
          <p:spPr>
            <a:xfrm>
              <a:off x="1341727" y="2483349"/>
              <a:ext cx="419913" cy="308109"/>
            </a:xfrm>
            <a:custGeom>
              <a:rect l="l" t="t" r="r" b="b"/>
              <a:pathLst>
                <a:path w="11038" h="8097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3" name="Google Shape;7223;p63"/>
            <p:cNvSpPr/>
            <p:nvPr/>
          </p:nvSpPr>
          <p:spPr>
            <a:xfrm>
              <a:off x="1611228" y="2679979"/>
              <a:ext cx="12250" cy="12708"/>
            </a:xfrm>
            <a:custGeom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7225" name="Google Shape;7225;p63"/>
            <p:cNvSpPr/>
            <p:nvPr/>
          </p:nvSpPr>
          <p:spPr>
            <a:xfrm>
              <a:off x="854332" y="2483353"/>
              <a:ext cx="376358" cy="294491"/>
            </a:xfrm>
            <a:custGeom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6" name="Google Shape;7226;p63"/>
            <p:cNvSpPr/>
            <p:nvPr/>
          </p:nvSpPr>
          <p:spPr>
            <a:xfrm>
              <a:off x="983561" y="2677389"/>
              <a:ext cx="23140" cy="11395"/>
            </a:xfrm>
            <a:custGeom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7" name="Google Shape;7227;p63"/>
            <p:cNvSpPr/>
            <p:nvPr/>
          </p:nvSpPr>
          <p:spPr>
            <a:xfrm>
              <a:off x="1030925" y="2447736"/>
              <a:ext cx="187638" cy="183086"/>
            </a:xfrm>
            <a:custGeom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8" name="Google Shape;7228;p63"/>
            <p:cNvSpPr/>
            <p:nvPr/>
          </p:nvSpPr>
          <p:spPr>
            <a:xfrm>
              <a:off x="1066574" y="2483353"/>
              <a:ext cx="28806" cy="11045"/>
            </a:xfrm>
            <a:custGeom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29" name="Google Shape;7229;p63"/>
            <p:cNvSpPr/>
            <p:nvPr/>
          </p:nvSpPr>
          <p:spPr>
            <a:xfrm>
              <a:off x="1107126" y="2483353"/>
              <a:ext cx="76201" cy="11045"/>
            </a:xfrm>
            <a:custGeom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0" name="Google Shape;7230;p63"/>
            <p:cNvSpPr/>
            <p:nvPr/>
          </p:nvSpPr>
          <p:spPr>
            <a:xfrm>
              <a:off x="1065810" y="2512542"/>
              <a:ext cx="117516" cy="11395"/>
            </a:xfrm>
            <a:custGeom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1" name="Google Shape;7231;p63"/>
            <p:cNvSpPr/>
            <p:nvPr/>
          </p:nvSpPr>
          <p:spPr>
            <a:xfrm>
              <a:off x="1065810" y="2542112"/>
              <a:ext cx="76583" cy="11395"/>
            </a:xfrm>
            <a:custGeom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2" name="Google Shape;7232;p63"/>
            <p:cNvSpPr/>
            <p:nvPr/>
          </p:nvSpPr>
          <p:spPr>
            <a:xfrm>
              <a:off x="1154489" y="2542112"/>
              <a:ext cx="28838" cy="11395"/>
            </a:xfrm>
            <a:custGeom>
              <a:rect l="l" t="t" r="r" b="b"/>
              <a:pathLst>
                <a:path w="905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33" name="Google Shape;7233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7234" name="Google Shape;7234;p63"/>
            <p:cNvSpPr/>
            <p:nvPr/>
          </p:nvSpPr>
          <p:spPr>
            <a:xfrm>
              <a:off x="3868314" y="2281360"/>
              <a:ext cx="43639" cy="43639"/>
            </a:xfrm>
            <a:custGeom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5" name="Google Shape;7235;p63"/>
            <p:cNvSpPr/>
            <p:nvPr/>
          </p:nvSpPr>
          <p:spPr>
            <a:xfrm>
              <a:off x="3940346" y="2120300"/>
              <a:ext cx="54970" cy="55002"/>
            </a:xfrm>
            <a:custGeom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6" name="Google Shape;7236;p63"/>
            <p:cNvSpPr/>
            <p:nvPr/>
          </p:nvSpPr>
          <p:spPr>
            <a:xfrm>
              <a:off x="3784952" y="2120300"/>
              <a:ext cx="54970" cy="55002"/>
            </a:xfrm>
            <a:custGeom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7" name="Google Shape;7237;p63"/>
            <p:cNvSpPr/>
            <p:nvPr/>
          </p:nvSpPr>
          <p:spPr>
            <a:xfrm>
              <a:off x="3712952" y="2281360"/>
              <a:ext cx="44371" cy="43639"/>
            </a:xfrm>
            <a:custGeom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8" name="Google Shape;7238;p63"/>
            <p:cNvSpPr/>
            <p:nvPr/>
          </p:nvSpPr>
          <p:spPr>
            <a:xfrm>
              <a:off x="4023708" y="2281360"/>
              <a:ext cx="43607" cy="43639"/>
            </a:xfrm>
            <a:custGeom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39" name="Google Shape;7239;p63"/>
            <p:cNvSpPr/>
            <p:nvPr/>
          </p:nvSpPr>
          <p:spPr>
            <a:xfrm>
              <a:off x="3852049" y="1970604"/>
              <a:ext cx="76583" cy="76965"/>
            </a:xfrm>
            <a:custGeom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0" name="Google Shape;7240;p63"/>
            <p:cNvSpPr/>
            <p:nvPr/>
          </p:nvSpPr>
          <p:spPr>
            <a:xfrm>
              <a:off x="3746310" y="2187016"/>
              <a:ext cx="132667" cy="88710"/>
            </a:xfrm>
            <a:custGeom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1" name="Google Shape;7241;p63"/>
            <p:cNvSpPr/>
            <p:nvPr/>
          </p:nvSpPr>
          <p:spPr>
            <a:xfrm>
              <a:off x="3831583" y="2059664"/>
              <a:ext cx="117485" cy="54748"/>
            </a:xfrm>
            <a:custGeom>
              <a:rect l="l" t="t" r="r" b="b"/>
              <a:pathLst>
                <a:path w="3690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2" name="Google Shape;7242;p63"/>
            <p:cNvSpPr/>
            <p:nvPr/>
          </p:nvSpPr>
          <p:spPr>
            <a:xfrm>
              <a:off x="3901672" y="2187016"/>
              <a:ext cx="132285" cy="88997"/>
            </a:xfrm>
            <a:custGeom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43" name="Google Shape;7243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7244" name="Google Shape;7244;p63"/>
            <p:cNvSpPr/>
            <p:nvPr/>
          </p:nvSpPr>
          <p:spPr>
            <a:xfrm>
              <a:off x="1092707" y="1504485"/>
              <a:ext cx="107299" cy="136837"/>
            </a:xfrm>
            <a:custGeom>
              <a:rect l="l" t="t" r="r" b="b"/>
              <a:pathLst>
                <a:path w="3370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5" name="Google Shape;7245;p63"/>
            <p:cNvSpPr/>
            <p:nvPr/>
          </p:nvSpPr>
          <p:spPr>
            <a:xfrm>
              <a:off x="855096" y="1521896"/>
              <a:ext cx="214152" cy="322183"/>
            </a:xfrm>
            <a:custGeom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6" name="Google Shape;7246;p63"/>
            <p:cNvSpPr/>
            <p:nvPr/>
          </p:nvSpPr>
          <p:spPr>
            <a:xfrm>
              <a:off x="896411" y="1808780"/>
              <a:ext cx="11395" cy="34918"/>
            </a:xfrm>
            <a:custGeom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7" name="Google Shape;7247;p63"/>
            <p:cNvSpPr/>
            <p:nvPr/>
          </p:nvSpPr>
          <p:spPr>
            <a:xfrm>
              <a:off x="1015391" y="1808780"/>
              <a:ext cx="11395" cy="34918"/>
            </a:xfrm>
            <a:custGeom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48" name="Google Shape;7248;p63"/>
            <p:cNvSpPr/>
            <p:nvPr/>
          </p:nvSpPr>
          <p:spPr>
            <a:xfrm>
              <a:off x="1057471" y="1522660"/>
              <a:ext cx="178534" cy="186110"/>
            </a:xfrm>
            <a:custGeom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249" name="Google Shape;7249;p63"/>
          <p:cNvSpPr/>
          <p:nvPr/>
        </p:nvSpPr>
        <p:spPr>
          <a:xfrm>
            <a:off x="2785967" y="3195072"/>
            <a:ext cx="10663" cy="32244"/>
          </a:xfrm>
          <a:custGeom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250" name="Google Shape;7250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7251" name="Google Shape;7251;p63"/>
            <p:cNvSpPr/>
            <p:nvPr/>
          </p:nvSpPr>
          <p:spPr>
            <a:xfrm>
              <a:off x="2807962" y="3018575"/>
              <a:ext cx="86418" cy="29506"/>
            </a:xfrm>
            <a:custGeom>
              <a:rect l="l" t="t" r="r" b="b"/>
              <a:pathLst>
                <a:path w="2715" h="925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2" name="Google Shape;7252;p63"/>
            <p:cNvSpPr/>
            <p:nvPr/>
          </p:nvSpPr>
          <p:spPr>
            <a:xfrm>
              <a:off x="2753373" y="2973376"/>
              <a:ext cx="195213" cy="254704"/>
            </a:xfrm>
            <a:custGeom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3" name="Google Shape;7253;p63"/>
            <p:cNvSpPr/>
            <p:nvPr/>
          </p:nvSpPr>
          <p:spPr>
            <a:xfrm>
              <a:off x="2905361" y="3195072"/>
              <a:ext cx="10631" cy="32244"/>
            </a:xfrm>
            <a:custGeom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4" name="Google Shape;7254;p63"/>
            <p:cNvSpPr/>
            <p:nvPr/>
          </p:nvSpPr>
          <p:spPr>
            <a:xfrm>
              <a:off x="2939069" y="2934735"/>
              <a:ext cx="161856" cy="169049"/>
            </a:xfrm>
            <a:custGeom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5" name="Google Shape;7255;p63"/>
            <p:cNvSpPr/>
            <p:nvPr/>
          </p:nvSpPr>
          <p:spPr>
            <a:xfrm>
              <a:off x="3002379" y="2902523"/>
              <a:ext cx="32244" cy="96668"/>
            </a:xfrm>
            <a:custGeom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6" name="Google Shape;7256;p63"/>
            <p:cNvSpPr/>
            <p:nvPr/>
          </p:nvSpPr>
          <p:spPr>
            <a:xfrm>
              <a:off x="3003143" y="3005206"/>
              <a:ext cx="32244" cy="32244"/>
            </a:xfrm>
            <a:custGeom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7258" name="Google Shape;7258;p63"/>
            <p:cNvSpPr/>
            <p:nvPr/>
          </p:nvSpPr>
          <p:spPr>
            <a:xfrm>
              <a:off x="1819576" y="1511679"/>
              <a:ext cx="352103" cy="352103"/>
            </a:xfrm>
            <a:custGeom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59" name="Google Shape;7259;p63"/>
            <p:cNvSpPr/>
            <p:nvPr/>
          </p:nvSpPr>
          <p:spPr>
            <a:xfrm>
              <a:off x="1885146" y="1578204"/>
              <a:ext cx="182322" cy="180603"/>
            </a:xfrm>
            <a:custGeom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0" name="Google Shape;7260;p63"/>
            <p:cNvSpPr/>
            <p:nvPr/>
          </p:nvSpPr>
          <p:spPr>
            <a:xfrm>
              <a:off x="1923820" y="1610193"/>
              <a:ext cx="183054" cy="186874"/>
            </a:xfrm>
            <a:custGeom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1" name="Google Shape;7261;p63"/>
            <p:cNvSpPr/>
            <p:nvPr/>
          </p:nvSpPr>
          <p:spPr>
            <a:xfrm>
              <a:off x="1974207" y="1638617"/>
              <a:ext cx="43989" cy="15597"/>
            </a:xfrm>
            <a:custGeom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7263" name="Google Shape;7263;p63"/>
            <p:cNvSpPr/>
            <p:nvPr/>
          </p:nvSpPr>
          <p:spPr>
            <a:xfrm>
              <a:off x="3235438" y="2125712"/>
              <a:ext cx="132667" cy="199288"/>
            </a:xfrm>
            <a:custGeom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4" name="Google Shape;7264;p63"/>
            <p:cNvSpPr/>
            <p:nvPr/>
          </p:nvSpPr>
          <p:spPr>
            <a:xfrm>
              <a:off x="3257433" y="2292373"/>
              <a:ext cx="10249" cy="32626"/>
            </a:xfrm>
            <a:custGeom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5" name="Google Shape;7265;p63"/>
            <p:cNvSpPr/>
            <p:nvPr/>
          </p:nvSpPr>
          <p:spPr>
            <a:xfrm>
              <a:off x="3335098" y="2292373"/>
              <a:ext cx="10281" cy="32626"/>
            </a:xfrm>
            <a:custGeom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6" name="Google Shape;7266;p63"/>
            <p:cNvSpPr/>
            <p:nvPr/>
          </p:nvSpPr>
          <p:spPr>
            <a:xfrm>
              <a:off x="3490110" y="2163685"/>
              <a:ext cx="55734" cy="18430"/>
            </a:xfrm>
            <a:custGeom>
              <a:rect l="l" t="t" r="r" b="b"/>
              <a:pathLst>
                <a:path w="1750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7" name="Google Shape;7267;p63"/>
            <p:cNvSpPr/>
            <p:nvPr/>
          </p:nvSpPr>
          <p:spPr>
            <a:xfrm>
              <a:off x="3445771" y="2131664"/>
              <a:ext cx="144031" cy="192953"/>
            </a:xfrm>
            <a:custGeom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8" name="Google Shape;7268;p63"/>
            <p:cNvSpPr/>
            <p:nvPr/>
          </p:nvSpPr>
          <p:spPr>
            <a:xfrm>
              <a:off x="3473813" y="2287058"/>
              <a:ext cx="10631" cy="38291"/>
            </a:xfrm>
            <a:custGeom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69" name="Google Shape;7269;p63"/>
            <p:cNvSpPr/>
            <p:nvPr/>
          </p:nvSpPr>
          <p:spPr>
            <a:xfrm>
              <a:off x="3551128" y="2287058"/>
              <a:ext cx="10249" cy="38291"/>
            </a:xfrm>
            <a:custGeom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0" name="Google Shape;7270;p63"/>
            <p:cNvSpPr/>
            <p:nvPr/>
          </p:nvSpPr>
          <p:spPr>
            <a:xfrm>
              <a:off x="3290377" y="1970604"/>
              <a:ext cx="221378" cy="185346"/>
            </a:xfrm>
            <a:custGeom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1" name="Google Shape;7271;p63"/>
            <p:cNvSpPr/>
            <p:nvPr/>
          </p:nvSpPr>
          <p:spPr>
            <a:xfrm>
              <a:off x="3329432" y="2004344"/>
              <a:ext cx="26928" cy="10249"/>
            </a:xfrm>
            <a:custGeom>
              <a:rect l="l" t="t" r="r" b="b"/>
              <a:pathLst>
                <a:path w="84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2" name="Google Shape;7272;p63"/>
            <p:cNvSpPr/>
            <p:nvPr/>
          </p:nvSpPr>
          <p:spPr>
            <a:xfrm>
              <a:off x="3368074" y="2004344"/>
              <a:ext cx="82663" cy="10249"/>
            </a:xfrm>
            <a:custGeom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3" name="Google Shape;7273;p63"/>
            <p:cNvSpPr/>
            <p:nvPr/>
          </p:nvSpPr>
          <p:spPr>
            <a:xfrm>
              <a:off x="3329432" y="2031622"/>
              <a:ext cx="121304" cy="10631"/>
            </a:xfrm>
            <a:custGeom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4" name="Google Shape;7274;p63"/>
            <p:cNvSpPr/>
            <p:nvPr/>
          </p:nvSpPr>
          <p:spPr>
            <a:xfrm>
              <a:off x="3329432" y="2059664"/>
              <a:ext cx="82249" cy="10663"/>
            </a:xfrm>
            <a:custGeom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5" name="Google Shape;7275;p63"/>
            <p:cNvSpPr/>
            <p:nvPr/>
          </p:nvSpPr>
          <p:spPr>
            <a:xfrm>
              <a:off x="3423777" y="2059664"/>
              <a:ext cx="26960" cy="10663"/>
            </a:xfrm>
            <a:custGeom>
              <a:rect l="l" t="t" r="r" b="b"/>
              <a:pathLst>
                <a:path w="845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7277" name="Google Shape;7277;p63"/>
            <p:cNvSpPr/>
            <p:nvPr/>
          </p:nvSpPr>
          <p:spPr>
            <a:xfrm>
              <a:off x="1562263" y="2097956"/>
              <a:ext cx="108795" cy="226661"/>
            </a:xfrm>
            <a:custGeom>
              <a:rect l="l" t="t" r="r" b="b"/>
              <a:pathLst>
                <a:path w="3418" h="7120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8" name="Google Shape;7278;p63"/>
            <p:cNvSpPr/>
            <p:nvPr/>
          </p:nvSpPr>
          <p:spPr>
            <a:xfrm>
              <a:off x="1406137" y="1989925"/>
              <a:ext cx="198587" cy="335074"/>
            </a:xfrm>
            <a:custGeom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79" name="Google Shape;7279;p63"/>
            <p:cNvSpPr/>
            <p:nvPr/>
          </p:nvSpPr>
          <p:spPr>
            <a:xfrm>
              <a:off x="1329585" y="2127494"/>
              <a:ext cx="108795" cy="197123"/>
            </a:xfrm>
            <a:custGeom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7281" name="Google Shape;7281;p63"/>
            <p:cNvSpPr/>
            <p:nvPr/>
          </p:nvSpPr>
          <p:spPr>
            <a:xfrm>
              <a:off x="5626763" y="2013829"/>
              <a:ext cx="351722" cy="274788"/>
            </a:xfrm>
            <a:custGeom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2" name="Google Shape;7282;p63"/>
            <p:cNvSpPr/>
            <p:nvPr/>
          </p:nvSpPr>
          <p:spPr>
            <a:xfrm>
              <a:off x="5784799" y="2125234"/>
              <a:ext cx="33390" cy="70503"/>
            </a:xfrm>
            <a:custGeom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3" name="Google Shape;7283;p63"/>
            <p:cNvSpPr/>
            <p:nvPr/>
          </p:nvSpPr>
          <p:spPr>
            <a:xfrm>
              <a:off x="5824236" y="2097956"/>
              <a:ext cx="33740" cy="97782"/>
            </a:xfrm>
            <a:custGeom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4" name="Google Shape;7284;p63"/>
            <p:cNvSpPr/>
            <p:nvPr/>
          </p:nvSpPr>
          <p:spPr>
            <a:xfrm>
              <a:off x="5864024" y="2111961"/>
              <a:ext cx="33740" cy="83426"/>
            </a:xfrm>
            <a:custGeom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5" name="Google Shape;7285;p63"/>
            <p:cNvSpPr/>
            <p:nvPr/>
          </p:nvSpPr>
          <p:spPr>
            <a:xfrm>
              <a:off x="5904193" y="2065744"/>
              <a:ext cx="33390" cy="129644"/>
            </a:xfrm>
            <a:custGeom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6" name="Google Shape;7286;p63"/>
            <p:cNvSpPr/>
            <p:nvPr/>
          </p:nvSpPr>
          <p:spPr>
            <a:xfrm>
              <a:off x="5713563" y="2080131"/>
              <a:ext cx="40965" cy="11395"/>
            </a:xfrm>
            <a:custGeom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7" name="Google Shape;7287;p63"/>
            <p:cNvSpPr/>
            <p:nvPr/>
          </p:nvSpPr>
          <p:spPr>
            <a:xfrm>
              <a:off x="5713945" y="2097574"/>
              <a:ext cx="56880" cy="11395"/>
            </a:xfrm>
            <a:custGeom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8" name="Google Shape;7288;p63"/>
            <p:cNvSpPr/>
            <p:nvPr/>
          </p:nvSpPr>
          <p:spPr>
            <a:xfrm>
              <a:off x="5713945" y="2114985"/>
              <a:ext cx="56880" cy="11427"/>
            </a:xfrm>
            <a:custGeom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89" name="Google Shape;7289;p63"/>
            <p:cNvSpPr/>
            <p:nvPr/>
          </p:nvSpPr>
          <p:spPr>
            <a:xfrm>
              <a:off x="5713945" y="2132810"/>
              <a:ext cx="56880" cy="11013"/>
            </a:xfrm>
            <a:custGeom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90" name="Google Shape;7290;p63"/>
            <p:cNvSpPr/>
            <p:nvPr/>
          </p:nvSpPr>
          <p:spPr>
            <a:xfrm>
              <a:off x="5663526" y="2182464"/>
              <a:ext cx="69389" cy="68625"/>
            </a:xfrm>
            <a:custGeom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91" name="Google Shape;7291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7292" name="Google Shape;7292;p63"/>
            <p:cNvSpPr/>
            <p:nvPr/>
          </p:nvSpPr>
          <p:spPr>
            <a:xfrm>
              <a:off x="7576605" y="1983877"/>
              <a:ext cx="276698" cy="333133"/>
            </a:xfrm>
            <a:custGeom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93" name="Google Shape;7293;p63"/>
            <p:cNvSpPr/>
            <p:nvPr/>
          </p:nvSpPr>
          <p:spPr>
            <a:xfrm>
              <a:off x="7670981" y="2041871"/>
              <a:ext cx="87182" cy="83076"/>
            </a:xfrm>
            <a:custGeom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7295" name="Google Shape;7295;p63"/>
            <p:cNvSpPr/>
            <p:nvPr/>
          </p:nvSpPr>
          <p:spPr>
            <a:xfrm>
              <a:off x="853568" y="1975538"/>
              <a:ext cx="337334" cy="353599"/>
            </a:xfrm>
            <a:custGeom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96" name="Google Shape;7296;p63"/>
            <p:cNvSpPr/>
            <p:nvPr/>
          </p:nvSpPr>
          <p:spPr>
            <a:xfrm>
              <a:off x="938458" y="2136979"/>
              <a:ext cx="166789" cy="76742"/>
            </a:xfrm>
            <a:custGeom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97" name="Google Shape;7297;p63"/>
            <p:cNvSpPr/>
            <p:nvPr/>
          </p:nvSpPr>
          <p:spPr>
            <a:xfrm>
              <a:off x="938840" y="2227377"/>
              <a:ext cx="166407" cy="76774"/>
            </a:xfrm>
            <a:custGeom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298" name="Google Shape;7298;p63"/>
            <p:cNvSpPr/>
            <p:nvPr/>
          </p:nvSpPr>
          <p:spPr>
            <a:xfrm>
              <a:off x="1007052" y="2185106"/>
              <a:ext cx="19003" cy="70153"/>
            </a:xfrm>
            <a:custGeom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299" name="Google Shape;7299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7300" name="Google Shape;7300;p63"/>
            <p:cNvSpPr/>
            <p:nvPr/>
          </p:nvSpPr>
          <p:spPr>
            <a:xfrm>
              <a:off x="4206763" y="2571650"/>
              <a:ext cx="322151" cy="201675"/>
            </a:xfrm>
            <a:custGeom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01" name="Google Shape;7301;p63"/>
            <p:cNvSpPr/>
            <p:nvPr/>
          </p:nvSpPr>
          <p:spPr>
            <a:xfrm>
              <a:off x="4210933" y="2450951"/>
              <a:ext cx="308878" cy="185537"/>
            </a:xfrm>
            <a:custGeom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02" name="Google Shape;7302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7303" name="Google Shape;7303;p63"/>
            <p:cNvSpPr/>
            <p:nvPr/>
          </p:nvSpPr>
          <p:spPr>
            <a:xfrm>
              <a:off x="2770052" y="2023537"/>
              <a:ext cx="327085" cy="263170"/>
            </a:xfrm>
            <a:custGeom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04" name="Google Shape;7304;p63"/>
            <p:cNvSpPr/>
            <p:nvPr/>
          </p:nvSpPr>
          <p:spPr>
            <a:xfrm>
              <a:off x="3059960" y="2009628"/>
              <a:ext cx="37177" cy="26960"/>
            </a:xfrm>
            <a:custGeom>
              <a:rect l="l" t="t" r="r" b="b"/>
              <a:pathLst>
                <a:path w="1168" h="845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7306" name="Google Shape;7306;p63"/>
            <p:cNvSpPr/>
            <p:nvPr/>
          </p:nvSpPr>
          <p:spPr>
            <a:xfrm>
              <a:off x="7569411" y="2697187"/>
              <a:ext cx="26928" cy="25623"/>
            </a:xfrm>
            <a:custGeom>
              <a:rect l="l" t="t" r="r" b="b"/>
              <a:pathLst>
                <a:path w="845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07" name="Google Shape;7307;p63"/>
            <p:cNvSpPr/>
            <p:nvPr/>
          </p:nvSpPr>
          <p:spPr>
            <a:xfrm>
              <a:off x="7600859" y="2728667"/>
              <a:ext cx="26578" cy="25591"/>
            </a:xfrm>
            <a:custGeom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08" name="Google Shape;7308;p63"/>
            <p:cNvSpPr/>
            <p:nvPr/>
          </p:nvSpPr>
          <p:spPr>
            <a:xfrm>
              <a:off x="7585326" y="2713102"/>
              <a:ext cx="26546" cy="25241"/>
            </a:xfrm>
            <a:custGeom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09" name="Google Shape;7309;p63"/>
            <p:cNvSpPr/>
            <p:nvPr/>
          </p:nvSpPr>
          <p:spPr>
            <a:xfrm>
              <a:off x="7528096" y="2450059"/>
              <a:ext cx="327976" cy="324316"/>
            </a:xfrm>
            <a:custGeom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0" name="Google Shape;7310;p63"/>
            <p:cNvSpPr/>
            <p:nvPr/>
          </p:nvSpPr>
          <p:spPr>
            <a:xfrm>
              <a:off x="7712296" y="2525528"/>
              <a:ext cx="79989" cy="60954"/>
            </a:xfrm>
            <a:custGeom>
              <a:rect l="l" t="t" r="r" b="b"/>
              <a:pathLst>
                <a:path w="2513" h="1914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7312" name="Google Shape;7312;p63"/>
            <p:cNvSpPr/>
            <p:nvPr/>
          </p:nvSpPr>
          <p:spPr>
            <a:xfrm>
              <a:off x="7304872" y="2551533"/>
              <a:ext cx="25050" cy="19416"/>
            </a:xfrm>
            <a:custGeom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3" name="Google Shape;7313;p63"/>
            <p:cNvSpPr/>
            <p:nvPr/>
          </p:nvSpPr>
          <p:spPr>
            <a:xfrm>
              <a:off x="7129043" y="2512542"/>
              <a:ext cx="164879" cy="42875"/>
            </a:xfrm>
            <a:custGeom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4" name="Google Shape;7314;p63"/>
            <p:cNvSpPr/>
            <p:nvPr/>
          </p:nvSpPr>
          <p:spPr>
            <a:xfrm>
              <a:off x="7077129" y="2536796"/>
              <a:ext cx="282364" cy="174365"/>
            </a:xfrm>
            <a:custGeom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5" name="Google Shape;7315;p63"/>
            <p:cNvSpPr/>
            <p:nvPr/>
          </p:nvSpPr>
          <p:spPr>
            <a:xfrm>
              <a:off x="7153680" y="2560255"/>
              <a:ext cx="129230" cy="127129"/>
            </a:xfrm>
            <a:custGeom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6" name="Google Shape;7316;p63"/>
            <p:cNvSpPr/>
            <p:nvPr/>
          </p:nvSpPr>
          <p:spPr>
            <a:xfrm>
              <a:off x="7183982" y="2590239"/>
              <a:ext cx="68244" cy="68244"/>
            </a:xfrm>
            <a:custGeom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17" name="Google Shape;7317;p63"/>
            <p:cNvSpPr/>
            <p:nvPr/>
          </p:nvSpPr>
          <p:spPr>
            <a:xfrm>
              <a:off x="7225297" y="2595904"/>
              <a:ext cx="20880" cy="20880"/>
            </a:xfrm>
            <a:custGeom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18" name="Google Shape;7318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7319" name="Google Shape;7319;p63"/>
            <p:cNvSpPr/>
            <p:nvPr/>
          </p:nvSpPr>
          <p:spPr>
            <a:xfrm>
              <a:off x="5621097" y="1539721"/>
              <a:ext cx="324061" cy="316486"/>
            </a:xfrm>
            <a:custGeom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0" name="Google Shape;7320;p63"/>
            <p:cNvSpPr/>
            <p:nvPr/>
          </p:nvSpPr>
          <p:spPr>
            <a:xfrm>
              <a:off x="5669606" y="1500761"/>
              <a:ext cx="322915" cy="316390"/>
            </a:xfrm>
            <a:custGeom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7322" name="Google Shape;7322;p63"/>
            <p:cNvSpPr/>
            <p:nvPr/>
          </p:nvSpPr>
          <p:spPr>
            <a:xfrm>
              <a:off x="3939200" y="2554239"/>
              <a:ext cx="53092" cy="53092"/>
            </a:xfrm>
            <a:custGeom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3" name="Google Shape;7323;p63"/>
            <p:cNvSpPr/>
            <p:nvPr/>
          </p:nvSpPr>
          <p:spPr>
            <a:xfrm>
              <a:off x="3941078" y="2618281"/>
              <a:ext cx="68625" cy="49305"/>
            </a:xfrm>
            <a:custGeom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4" name="Google Shape;7324;p63"/>
            <p:cNvSpPr/>
            <p:nvPr/>
          </p:nvSpPr>
          <p:spPr>
            <a:xfrm>
              <a:off x="3775116" y="2618281"/>
              <a:ext cx="68625" cy="49305"/>
            </a:xfrm>
            <a:custGeom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5" name="Google Shape;7325;p63"/>
            <p:cNvSpPr/>
            <p:nvPr/>
          </p:nvSpPr>
          <p:spPr>
            <a:xfrm>
              <a:off x="3793291" y="2554239"/>
              <a:ext cx="53092" cy="53092"/>
            </a:xfrm>
            <a:custGeom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6" name="Google Shape;7326;p63"/>
            <p:cNvSpPr/>
            <p:nvPr/>
          </p:nvSpPr>
          <p:spPr>
            <a:xfrm>
              <a:off x="3858097" y="2540584"/>
              <a:ext cx="69007" cy="69007"/>
            </a:xfrm>
            <a:custGeom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7" name="Google Shape;7327;p63"/>
            <p:cNvSpPr/>
            <p:nvPr/>
          </p:nvSpPr>
          <p:spPr>
            <a:xfrm>
              <a:off x="3834224" y="2620159"/>
              <a:ext cx="116752" cy="63342"/>
            </a:xfrm>
            <a:custGeom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28" name="Google Shape;7328;p63"/>
            <p:cNvSpPr/>
            <p:nvPr/>
          </p:nvSpPr>
          <p:spPr>
            <a:xfrm>
              <a:off x="3725461" y="2444712"/>
              <a:ext cx="334279" cy="334661"/>
            </a:xfrm>
            <a:custGeom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7330" name="Google Shape;7330;p63"/>
            <p:cNvSpPr/>
            <p:nvPr/>
          </p:nvSpPr>
          <p:spPr>
            <a:xfrm>
              <a:off x="2766264" y="3394042"/>
              <a:ext cx="253176" cy="275934"/>
            </a:xfrm>
            <a:custGeom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1" name="Google Shape;7331;p63"/>
            <p:cNvSpPr/>
            <p:nvPr/>
          </p:nvSpPr>
          <p:spPr>
            <a:xfrm>
              <a:off x="3039143" y="3528205"/>
              <a:ext cx="21995" cy="8753"/>
            </a:xfrm>
            <a:custGeom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2" name="Google Shape;7332;p63"/>
            <p:cNvSpPr/>
            <p:nvPr/>
          </p:nvSpPr>
          <p:spPr>
            <a:xfrm>
              <a:off x="3019408" y="3475622"/>
              <a:ext cx="20499" cy="18875"/>
            </a:xfrm>
            <a:custGeom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3" name="Google Shape;7333;p63"/>
            <p:cNvSpPr/>
            <p:nvPr/>
          </p:nvSpPr>
          <p:spPr>
            <a:xfrm>
              <a:off x="3020554" y="3570348"/>
              <a:ext cx="19353" cy="18621"/>
            </a:xfrm>
            <a:custGeom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7335" name="Google Shape;7335;p63"/>
            <p:cNvSpPr/>
            <p:nvPr/>
          </p:nvSpPr>
          <p:spPr>
            <a:xfrm>
              <a:off x="6577238" y="2457221"/>
              <a:ext cx="332019" cy="310788"/>
            </a:xfrm>
            <a:custGeom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6" name="Google Shape;7336;p63"/>
            <p:cNvSpPr/>
            <p:nvPr/>
          </p:nvSpPr>
          <p:spPr>
            <a:xfrm>
              <a:off x="6723529" y="2512542"/>
              <a:ext cx="38705" cy="39055"/>
            </a:xfrm>
            <a:custGeom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7" name="Google Shape;7337;p63"/>
            <p:cNvSpPr/>
            <p:nvPr/>
          </p:nvSpPr>
          <p:spPr>
            <a:xfrm>
              <a:off x="6662893" y="2597050"/>
              <a:ext cx="169813" cy="108031"/>
            </a:xfrm>
            <a:custGeom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8" name="Google Shape;7338;p63"/>
            <p:cNvSpPr/>
            <p:nvPr/>
          </p:nvSpPr>
          <p:spPr>
            <a:xfrm>
              <a:off x="6639402" y="2589188"/>
              <a:ext cx="32244" cy="31384"/>
            </a:xfrm>
            <a:custGeom>
              <a:rect l="l" t="t" r="r" b="b"/>
              <a:pathLst>
                <a:path w="1013" h="984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39" name="Google Shape;7339;p63"/>
            <p:cNvSpPr/>
            <p:nvPr/>
          </p:nvSpPr>
          <p:spPr>
            <a:xfrm>
              <a:off x="6820547" y="2673315"/>
              <a:ext cx="32244" cy="31034"/>
            </a:xfrm>
            <a:custGeom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40" name="Google Shape;7340;p63"/>
            <p:cNvSpPr/>
            <p:nvPr/>
          </p:nvSpPr>
          <p:spPr>
            <a:xfrm>
              <a:off x="6730341" y="2603607"/>
              <a:ext cx="32244" cy="31384"/>
            </a:xfrm>
            <a:custGeom>
              <a:rect l="l" t="t" r="r" b="b"/>
              <a:pathLst>
                <a:path w="1013" h="984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63"/>
          <p:cNvSpPr/>
          <p:nvPr/>
        </p:nvSpPr>
        <p:spPr>
          <a:xfrm>
            <a:off x="7060068" y="1989129"/>
            <a:ext cx="354363" cy="324093"/>
          </a:xfrm>
          <a:custGeom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342" name="Google Shape;7342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7343" name="Google Shape;7343;p63"/>
            <p:cNvSpPr/>
            <p:nvPr/>
          </p:nvSpPr>
          <p:spPr>
            <a:xfrm>
              <a:off x="4818790" y="1606787"/>
              <a:ext cx="28838" cy="49687"/>
            </a:xfrm>
            <a:custGeom>
              <a:rect l="l" t="t" r="r" b="b"/>
              <a:pathLst>
                <a:path w="905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44" name="Google Shape;7344;p63"/>
            <p:cNvSpPr/>
            <p:nvPr/>
          </p:nvSpPr>
          <p:spPr>
            <a:xfrm>
              <a:off x="4875256" y="1557896"/>
              <a:ext cx="82281" cy="82663"/>
            </a:xfrm>
            <a:custGeom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45" name="Google Shape;7345;p63"/>
            <p:cNvSpPr/>
            <p:nvPr/>
          </p:nvSpPr>
          <p:spPr>
            <a:xfrm>
              <a:off x="4775215" y="1541599"/>
              <a:ext cx="199001" cy="147850"/>
            </a:xfrm>
            <a:custGeom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46" name="Google Shape;7346;p63"/>
            <p:cNvSpPr/>
            <p:nvPr/>
          </p:nvSpPr>
          <p:spPr>
            <a:xfrm>
              <a:off x="4901803" y="1574957"/>
              <a:ext cx="28838" cy="50069"/>
            </a:xfrm>
            <a:custGeom>
              <a:rect l="l" t="t" r="r" b="b"/>
              <a:pathLst>
                <a:path w="905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47" name="Google Shape;7347;p63"/>
            <p:cNvSpPr/>
            <p:nvPr/>
          </p:nvSpPr>
          <p:spPr>
            <a:xfrm>
              <a:off x="4670239" y="1657269"/>
              <a:ext cx="359679" cy="206163"/>
            </a:xfrm>
            <a:custGeom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7349" name="Google Shape;7349;p63"/>
            <p:cNvSpPr/>
            <p:nvPr/>
          </p:nvSpPr>
          <p:spPr>
            <a:xfrm>
              <a:off x="4195399" y="1970604"/>
              <a:ext cx="344878" cy="343573"/>
            </a:xfrm>
            <a:custGeom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0" name="Google Shape;7350;p63"/>
            <p:cNvSpPr/>
            <p:nvPr/>
          </p:nvSpPr>
          <p:spPr>
            <a:xfrm>
              <a:off x="4311356" y="1993458"/>
              <a:ext cx="206959" cy="197378"/>
            </a:xfrm>
            <a:custGeom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1" name="Google Shape;7351;p63"/>
            <p:cNvSpPr/>
            <p:nvPr/>
          </p:nvSpPr>
          <p:spPr>
            <a:xfrm>
              <a:off x="4372374" y="2030476"/>
              <a:ext cx="94026" cy="114493"/>
            </a:xfrm>
            <a:custGeom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2" name="Google Shape;7352;p63"/>
            <p:cNvSpPr/>
            <p:nvPr/>
          </p:nvSpPr>
          <p:spPr>
            <a:xfrm>
              <a:off x="4426167" y="2098561"/>
              <a:ext cx="114111" cy="113474"/>
            </a:xfrm>
            <a:custGeom>
              <a:rect l="l" t="t" r="r" b="b"/>
              <a:pathLst>
                <a:path w="3585" h="3564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7354" name="Google Shape;7354;p63"/>
            <p:cNvSpPr/>
            <p:nvPr/>
          </p:nvSpPr>
          <p:spPr>
            <a:xfrm>
              <a:off x="4310592" y="1585938"/>
              <a:ext cx="125092" cy="163001"/>
            </a:xfrm>
            <a:custGeom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5" name="Google Shape;7355;p63"/>
            <p:cNvSpPr/>
            <p:nvPr/>
          </p:nvSpPr>
          <p:spPr>
            <a:xfrm>
              <a:off x="4248428" y="1536124"/>
              <a:ext cx="253972" cy="152179"/>
            </a:xfrm>
            <a:custGeom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6" name="Google Shape;7356;p63"/>
            <p:cNvSpPr/>
            <p:nvPr/>
          </p:nvSpPr>
          <p:spPr>
            <a:xfrm>
              <a:off x="4248428" y="1633270"/>
              <a:ext cx="238407" cy="187288"/>
            </a:xfrm>
            <a:custGeom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57" name="Google Shape;7357;p63"/>
            <p:cNvSpPr/>
            <p:nvPr/>
          </p:nvSpPr>
          <p:spPr>
            <a:xfrm>
              <a:off x="4212429" y="1502385"/>
              <a:ext cx="321037" cy="353822"/>
            </a:xfrm>
            <a:custGeom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7359" name="Google Shape;7359;p63"/>
            <p:cNvSpPr/>
            <p:nvPr/>
          </p:nvSpPr>
          <p:spPr>
            <a:xfrm>
              <a:off x="2302788" y="1505981"/>
              <a:ext cx="336188" cy="335425"/>
            </a:xfrm>
            <a:custGeom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0" name="Google Shape;7360;p63"/>
            <p:cNvSpPr/>
            <p:nvPr/>
          </p:nvSpPr>
          <p:spPr>
            <a:xfrm>
              <a:off x="2327806" y="1530618"/>
              <a:ext cx="287266" cy="286916"/>
            </a:xfrm>
            <a:custGeom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1" name="Google Shape;7361;p63"/>
            <p:cNvSpPr/>
            <p:nvPr/>
          </p:nvSpPr>
          <p:spPr>
            <a:xfrm>
              <a:off x="2352061" y="1669333"/>
              <a:ext cx="16679" cy="9485"/>
            </a:xfrm>
            <a:custGeom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2" name="Google Shape;7362;p63"/>
            <p:cNvSpPr/>
            <p:nvPr/>
          </p:nvSpPr>
          <p:spPr>
            <a:xfrm>
              <a:off x="2466871" y="1554490"/>
              <a:ext cx="123946" cy="124328"/>
            </a:xfrm>
            <a:custGeom>
              <a:rect l="l" t="t" r="r" b="b"/>
              <a:pathLst>
                <a:path w="3894" h="3905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3" name="Google Shape;7363;p63"/>
            <p:cNvSpPr/>
            <p:nvPr/>
          </p:nvSpPr>
          <p:spPr>
            <a:xfrm>
              <a:off x="2466107" y="1776950"/>
              <a:ext cx="9517" cy="16711"/>
            </a:xfrm>
            <a:custGeom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4" name="Google Shape;7364;p63"/>
            <p:cNvSpPr/>
            <p:nvPr/>
          </p:nvSpPr>
          <p:spPr>
            <a:xfrm>
              <a:off x="2384272" y="1587944"/>
              <a:ext cx="16329" cy="15087"/>
            </a:xfrm>
            <a:custGeom>
              <a:rect l="l" t="t" r="r" b="b"/>
              <a:pathLst>
                <a:path w="513" h="472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5" name="Google Shape;7365;p63"/>
            <p:cNvSpPr/>
            <p:nvPr/>
          </p:nvSpPr>
          <p:spPr>
            <a:xfrm>
              <a:off x="2541544" y="1745216"/>
              <a:ext cx="15565" cy="15087"/>
            </a:xfrm>
            <a:custGeom>
              <a:rect l="l" t="t" r="r" b="b"/>
              <a:pathLst>
                <a:path w="489" h="472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6" name="Google Shape;7366;p63"/>
            <p:cNvSpPr/>
            <p:nvPr/>
          </p:nvSpPr>
          <p:spPr>
            <a:xfrm>
              <a:off x="2541544" y="1587944"/>
              <a:ext cx="16329" cy="15087"/>
            </a:xfrm>
            <a:custGeom>
              <a:rect l="l" t="t" r="r" b="b"/>
              <a:pathLst>
                <a:path w="513" h="472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7" name="Google Shape;7367;p63"/>
            <p:cNvSpPr/>
            <p:nvPr/>
          </p:nvSpPr>
          <p:spPr>
            <a:xfrm>
              <a:off x="2384654" y="1744452"/>
              <a:ext cx="15947" cy="15469"/>
            </a:xfrm>
            <a:custGeom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8" name="Google Shape;7368;p63"/>
            <p:cNvSpPr/>
            <p:nvPr/>
          </p:nvSpPr>
          <p:spPr>
            <a:xfrm>
              <a:off x="2360018" y="1624548"/>
              <a:ext cx="18207" cy="12605"/>
            </a:xfrm>
            <a:custGeom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69" name="Google Shape;7369;p63"/>
            <p:cNvSpPr/>
            <p:nvPr/>
          </p:nvSpPr>
          <p:spPr>
            <a:xfrm>
              <a:off x="2564271" y="1711126"/>
              <a:ext cx="17475" cy="12796"/>
            </a:xfrm>
            <a:custGeom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0" name="Google Shape;7370;p63"/>
            <p:cNvSpPr/>
            <p:nvPr/>
          </p:nvSpPr>
          <p:spPr>
            <a:xfrm>
              <a:off x="2507805" y="1563912"/>
              <a:ext cx="14069" cy="16392"/>
            </a:xfrm>
            <a:custGeom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1" name="Google Shape;7371;p63"/>
            <p:cNvSpPr/>
            <p:nvPr/>
          </p:nvSpPr>
          <p:spPr>
            <a:xfrm>
              <a:off x="2420654" y="1767974"/>
              <a:ext cx="14419" cy="16583"/>
            </a:xfrm>
            <a:custGeom>
              <a:rect l="l" t="t" r="r" b="b"/>
              <a:pathLst>
                <a:path w="452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2" name="Google Shape;7372;p63"/>
            <p:cNvSpPr/>
            <p:nvPr/>
          </p:nvSpPr>
          <p:spPr>
            <a:xfrm>
              <a:off x="2422532" y="1562448"/>
              <a:ext cx="14451" cy="17093"/>
            </a:xfrm>
            <a:custGeom>
              <a:rect l="l" t="t" r="r" b="b"/>
              <a:pathLst>
                <a:path w="452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3" name="Google Shape;7373;p63"/>
            <p:cNvSpPr/>
            <p:nvPr/>
          </p:nvSpPr>
          <p:spPr>
            <a:xfrm>
              <a:off x="2505545" y="1768770"/>
              <a:ext cx="14037" cy="16552"/>
            </a:xfrm>
            <a:custGeom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4" name="Google Shape;7374;p63"/>
            <p:cNvSpPr/>
            <p:nvPr/>
          </p:nvSpPr>
          <p:spPr>
            <a:xfrm>
              <a:off x="2565417" y="1625885"/>
              <a:ext cx="17825" cy="13146"/>
            </a:xfrm>
            <a:custGeom>
              <a:rect l="l" t="t" r="r" b="b"/>
              <a:pathLst>
                <a:path w="560" h="412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5" name="Google Shape;7375;p63"/>
            <p:cNvSpPr/>
            <p:nvPr/>
          </p:nvSpPr>
          <p:spPr>
            <a:xfrm>
              <a:off x="2359254" y="1709312"/>
              <a:ext cx="17825" cy="12732"/>
            </a:xfrm>
            <a:custGeom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7377" name="Google Shape;7377;p63"/>
            <p:cNvSpPr/>
            <p:nvPr/>
          </p:nvSpPr>
          <p:spPr>
            <a:xfrm>
              <a:off x="3009573" y="1542745"/>
              <a:ext cx="72031" cy="9517"/>
            </a:xfrm>
            <a:custGeom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8" name="Google Shape;7378;p63"/>
            <p:cNvSpPr/>
            <p:nvPr/>
          </p:nvSpPr>
          <p:spPr>
            <a:xfrm>
              <a:off x="2967876" y="1542745"/>
              <a:ext cx="30366" cy="9517"/>
            </a:xfrm>
            <a:custGeom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79" name="Google Shape;7379;p63"/>
            <p:cNvSpPr/>
            <p:nvPr/>
          </p:nvSpPr>
          <p:spPr>
            <a:xfrm>
              <a:off x="3061870" y="1563594"/>
              <a:ext cx="19735" cy="9517"/>
            </a:xfrm>
            <a:custGeom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0" name="Google Shape;7380;p63"/>
            <p:cNvSpPr/>
            <p:nvPr/>
          </p:nvSpPr>
          <p:spPr>
            <a:xfrm>
              <a:off x="2967876" y="1563594"/>
              <a:ext cx="82663" cy="9517"/>
            </a:xfrm>
            <a:custGeom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1" name="Google Shape;7381;p63"/>
            <p:cNvSpPr/>
            <p:nvPr/>
          </p:nvSpPr>
          <p:spPr>
            <a:xfrm>
              <a:off x="2936809" y="1521896"/>
              <a:ext cx="176625" cy="96286"/>
            </a:xfrm>
            <a:custGeom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2" name="Google Shape;7382;p63"/>
            <p:cNvSpPr/>
            <p:nvPr/>
          </p:nvSpPr>
          <p:spPr>
            <a:xfrm>
              <a:off x="2811367" y="1767115"/>
              <a:ext cx="72413" cy="9485"/>
            </a:xfrm>
            <a:custGeom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3" name="Google Shape;7383;p63"/>
            <p:cNvSpPr/>
            <p:nvPr/>
          </p:nvSpPr>
          <p:spPr>
            <a:xfrm>
              <a:off x="2894730" y="1767115"/>
              <a:ext cx="20117" cy="9485"/>
            </a:xfrm>
            <a:custGeom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4" name="Google Shape;7384;p63"/>
            <p:cNvSpPr/>
            <p:nvPr/>
          </p:nvSpPr>
          <p:spPr>
            <a:xfrm>
              <a:off x="2811367" y="1787932"/>
              <a:ext cx="20117" cy="9517"/>
            </a:xfrm>
            <a:custGeom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5" name="Google Shape;7385;p63"/>
            <p:cNvSpPr/>
            <p:nvPr/>
          </p:nvSpPr>
          <p:spPr>
            <a:xfrm>
              <a:off x="2842815" y="1787932"/>
              <a:ext cx="72031" cy="9517"/>
            </a:xfrm>
            <a:custGeom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6" name="Google Shape;7386;p63"/>
            <p:cNvSpPr/>
            <p:nvPr/>
          </p:nvSpPr>
          <p:spPr>
            <a:xfrm>
              <a:off x="2780301" y="1746266"/>
              <a:ext cx="166375" cy="96668"/>
            </a:xfrm>
            <a:custGeom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7" name="Google Shape;7387;p63"/>
            <p:cNvSpPr/>
            <p:nvPr/>
          </p:nvSpPr>
          <p:spPr>
            <a:xfrm>
              <a:off x="3020172" y="1720102"/>
              <a:ext cx="61432" cy="9517"/>
            </a:xfrm>
            <a:custGeom>
              <a:rect l="l" t="t" r="r" b="b"/>
              <a:pathLst>
                <a:path w="1929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8" name="Google Shape;7388;p63"/>
            <p:cNvSpPr/>
            <p:nvPr/>
          </p:nvSpPr>
          <p:spPr>
            <a:xfrm>
              <a:off x="2988724" y="1720102"/>
              <a:ext cx="19735" cy="9517"/>
            </a:xfrm>
            <a:custGeom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89" name="Google Shape;7389;p63"/>
            <p:cNvSpPr/>
            <p:nvPr/>
          </p:nvSpPr>
          <p:spPr>
            <a:xfrm>
              <a:off x="2957658" y="1699253"/>
              <a:ext cx="155776" cy="75087"/>
            </a:xfrm>
            <a:custGeom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0" name="Google Shape;7390;p63"/>
            <p:cNvSpPr/>
            <p:nvPr/>
          </p:nvSpPr>
          <p:spPr>
            <a:xfrm>
              <a:off x="2811367" y="1626108"/>
              <a:ext cx="72413" cy="9517"/>
            </a:xfrm>
            <a:custGeom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1" name="Google Shape;7391;p63"/>
            <p:cNvSpPr/>
            <p:nvPr/>
          </p:nvSpPr>
          <p:spPr>
            <a:xfrm>
              <a:off x="2895112" y="1626108"/>
              <a:ext cx="30366" cy="9517"/>
            </a:xfrm>
            <a:custGeom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2" name="Google Shape;7392;p63"/>
            <p:cNvSpPr/>
            <p:nvPr/>
          </p:nvSpPr>
          <p:spPr>
            <a:xfrm>
              <a:off x="2811367" y="1667805"/>
              <a:ext cx="72413" cy="9517"/>
            </a:xfrm>
            <a:custGeom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3" name="Google Shape;7393;p63"/>
            <p:cNvSpPr/>
            <p:nvPr/>
          </p:nvSpPr>
          <p:spPr>
            <a:xfrm>
              <a:off x="2895112" y="1667805"/>
              <a:ext cx="30366" cy="9517"/>
            </a:xfrm>
            <a:custGeom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4" name="Google Shape;7394;p63"/>
            <p:cNvSpPr/>
            <p:nvPr/>
          </p:nvSpPr>
          <p:spPr>
            <a:xfrm>
              <a:off x="2811367" y="1646957"/>
              <a:ext cx="20117" cy="9517"/>
            </a:xfrm>
            <a:custGeom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5" name="Google Shape;7395;p63"/>
            <p:cNvSpPr/>
            <p:nvPr/>
          </p:nvSpPr>
          <p:spPr>
            <a:xfrm>
              <a:off x="2842815" y="1646957"/>
              <a:ext cx="82663" cy="9517"/>
            </a:xfrm>
            <a:custGeom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396" name="Google Shape;7396;p63"/>
            <p:cNvSpPr/>
            <p:nvPr/>
          </p:nvSpPr>
          <p:spPr>
            <a:xfrm>
              <a:off x="2780301" y="1605291"/>
              <a:ext cx="176625" cy="117516"/>
            </a:xfrm>
            <a:custGeom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sp>
        <p:nvSpPr>
          <p:cNvPr id="7397" name="Google Shape;7397;p63"/>
          <p:cNvSpPr/>
          <p:nvPr/>
        </p:nvSpPr>
        <p:spPr>
          <a:xfrm>
            <a:off x="3358621" y="1823199"/>
            <a:ext cx="15183" cy="9485"/>
          </a:xfrm>
          <a:custGeom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7398" name="Google Shape;7398;p63"/>
          <p:cNvSpPr/>
          <p:nvPr/>
        </p:nvSpPr>
        <p:spPr>
          <a:xfrm>
            <a:off x="3427946" y="1823199"/>
            <a:ext cx="15215" cy="9485"/>
          </a:xfrm>
          <a:custGeom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7399" name="Google Shape;7399;p63"/>
          <p:cNvSpPr/>
          <p:nvPr/>
        </p:nvSpPr>
        <p:spPr>
          <a:xfrm>
            <a:off x="3385135" y="1823199"/>
            <a:ext cx="31480" cy="9485"/>
          </a:xfrm>
          <a:custGeom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grpSp>
        <p:nvGrpSpPr>
          <p:cNvPr id="7400" name="Google Shape;7400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7401" name="Google Shape;7401;p63"/>
            <p:cNvSpPr/>
            <p:nvPr/>
          </p:nvSpPr>
          <p:spPr>
            <a:xfrm>
              <a:off x="3316159" y="1557514"/>
              <a:ext cx="169049" cy="297165"/>
            </a:xfrm>
            <a:custGeom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2" name="Google Shape;7402;p63"/>
            <p:cNvSpPr/>
            <p:nvPr/>
          </p:nvSpPr>
          <p:spPr>
            <a:xfrm>
              <a:off x="3337772" y="1610161"/>
              <a:ext cx="132667" cy="127415"/>
            </a:xfrm>
            <a:custGeom>
              <a:rect l="l" t="t" r="r" b="b"/>
              <a:pathLst>
                <a:path w="4168" h="4002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3" name="Google Shape;7403;p63"/>
            <p:cNvSpPr/>
            <p:nvPr/>
          </p:nvSpPr>
          <p:spPr>
            <a:xfrm>
              <a:off x="3343056" y="1749290"/>
              <a:ext cx="41729" cy="41729"/>
            </a:xfrm>
            <a:custGeom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4" name="Google Shape;7404;p63"/>
            <p:cNvSpPr/>
            <p:nvPr/>
          </p:nvSpPr>
          <p:spPr>
            <a:xfrm>
              <a:off x="3417347" y="1749290"/>
              <a:ext cx="41729" cy="41729"/>
            </a:xfrm>
            <a:custGeom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5" name="Google Shape;7405;p63"/>
            <p:cNvSpPr/>
            <p:nvPr/>
          </p:nvSpPr>
          <p:spPr>
            <a:xfrm>
              <a:off x="3464710" y="1536315"/>
              <a:ext cx="41729" cy="41315"/>
            </a:xfrm>
            <a:custGeom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6" name="Google Shape;7406;p63"/>
            <p:cNvSpPr/>
            <p:nvPr/>
          </p:nvSpPr>
          <p:spPr>
            <a:xfrm>
              <a:off x="3464710" y="1515085"/>
              <a:ext cx="63342" cy="62546"/>
            </a:xfrm>
            <a:custGeom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07" name="Google Shape;7407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7408" name="Google Shape;7408;p63"/>
            <p:cNvSpPr/>
            <p:nvPr/>
          </p:nvSpPr>
          <p:spPr>
            <a:xfrm>
              <a:off x="3767509" y="1646957"/>
              <a:ext cx="231213" cy="10663"/>
            </a:xfrm>
            <a:custGeom>
              <a:rect l="l" t="t" r="r" b="b"/>
              <a:pathLst>
                <a:path w="726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09" name="Google Shape;7409;p63"/>
            <p:cNvSpPr/>
            <p:nvPr/>
          </p:nvSpPr>
          <p:spPr>
            <a:xfrm>
              <a:off x="3767509" y="1618532"/>
              <a:ext cx="152020" cy="10663"/>
            </a:xfrm>
            <a:custGeom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10" name="Google Shape;7410;p63"/>
            <p:cNvSpPr/>
            <p:nvPr/>
          </p:nvSpPr>
          <p:spPr>
            <a:xfrm>
              <a:off x="3931624" y="1618532"/>
              <a:ext cx="67098" cy="10663"/>
            </a:xfrm>
            <a:custGeom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11" name="Google Shape;7411;p63"/>
            <p:cNvSpPr/>
            <p:nvPr/>
          </p:nvSpPr>
          <p:spPr>
            <a:xfrm>
              <a:off x="3767509" y="1590108"/>
              <a:ext cx="39087" cy="10663"/>
            </a:xfrm>
            <a:custGeom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12" name="Google Shape;7412;p63"/>
            <p:cNvSpPr/>
            <p:nvPr/>
          </p:nvSpPr>
          <p:spPr>
            <a:xfrm>
              <a:off x="3818309" y="1590108"/>
              <a:ext cx="180412" cy="10663"/>
            </a:xfrm>
            <a:custGeom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grpSp>
          <p:nvGrpSpPr>
            <p:cNvPr id="7413" name="Google Shape;7413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7414" name="Google Shape;7414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19" name="Google Shape;7419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7420" name="Google Shape;7420;p63"/>
            <p:cNvSpPr/>
            <p:nvPr/>
          </p:nvSpPr>
          <p:spPr>
            <a:xfrm>
              <a:off x="3301772" y="3386084"/>
              <a:ext cx="71649" cy="11395"/>
            </a:xfrm>
            <a:custGeom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1" name="Google Shape;7421;p63"/>
            <p:cNvSpPr/>
            <p:nvPr/>
          </p:nvSpPr>
          <p:spPr>
            <a:xfrm>
              <a:off x="3301772" y="3410339"/>
              <a:ext cx="131904" cy="11395"/>
            </a:xfrm>
            <a:custGeom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2" name="Google Shape;7422;p63"/>
            <p:cNvSpPr/>
            <p:nvPr/>
          </p:nvSpPr>
          <p:spPr>
            <a:xfrm>
              <a:off x="3301772" y="3484980"/>
              <a:ext cx="71649" cy="11427"/>
            </a:xfrm>
            <a:custGeom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3" name="Google Shape;7423;p63"/>
            <p:cNvSpPr/>
            <p:nvPr/>
          </p:nvSpPr>
          <p:spPr>
            <a:xfrm>
              <a:off x="3301772" y="3509234"/>
              <a:ext cx="130758" cy="11427"/>
            </a:xfrm>
            <a:custGeom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4" name="Google Shape;7424;p63"/>
            <p:cNvSpPr/>
            <p:nvPr/>
          </p:nvSpPr>
          <p:spPr>
            <a:xfrm>
              <a:off x="3301772" y="3584671"/>
              <a:ext cx="71649" cy="11395"/>
            </a:xfrm>
            <a:custGeom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5" name="Google Shape;7425;p63"/>
            <p:cNvSpPr/>
            <p:nvPr/>
          </p:nvSpPr>
          <p:spPr>
            <a:xfrm>
              <a:off x="3301772" y="3609308"/>
              <a:ext cx="129994" cy="11395"/>
            </a:xfrm>
            <a:custGeom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6" name="Google Shape;7426;p63"/>
            <p:cNvSpPr/>
            <p:nvPr/>
          </p:nvSpPr>
          <p:spPr>
            <a:xfrm>
              <a:off x="3214972" y="3458466"/>
              <a:ext cx="346406" cy="248274"/>
            </a:xfrm>
            <a:custGeom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7" name="Google Shape;7427;p63"/>
            <p:cNvSpPr/>
            <p:nvPr/>
          </p:nvSpPr>
          <p:spPr>
            <a:xfrm>
              <a:off x="3238462" y="3380005"/>
              <a:ext cx="49305" cy="47427"/>
            </a:xfrm>
            <a:custGeom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8" name="Google Shape;7428;p63"/>
            <p:cNvSpPr/>
            <p:nvPr/>
          </p:nvSpPr>
          <p:spPr>
            <a:xfrm>
              <a:off x="3251353" y="3380482"/>
              <a:ext cx="43607" cy="34058"/>
            </a:xfrm>
            <a:custGeom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29" name="Google Shape;7429;p63"/>
            <p:cNvSpPr/>
            <p:nvPr/>
          </p:nvSpPr>
          <p:spPr>
            <a:xfrm>
              <a:off x="3238462" y="3479314"/>
              <a:ext cx="49305" cy="47395"/>
            </a:xfrm>
            <a:custGeom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0" name="Google Shape;7430;p63"/>
            <p:cNvSpPr/>
            <p:nvPr/>
          </p:nvSpPr>
          <p:spPr>
            <a:xfrm>
              <a:off x="3251353" y="3479792"/>
              <a:ext cx="43607" cy="34408"/>
            </a:xfrm>
            <a:custGeom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1" name="Google Shape;7431;p63"/>
            <p:cNvSpPr/>
            <p:nvPr/>
          </p:nvSpPr>
          <p:spPr>
            <a:xfrm>
              <a:off x="3238462" y="3578210"/>
              <a:ext cx="49305" cy="47809"/>
            </a:xfrm>
            <a:custGeom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2" name="Google Shape;7432;p63"/>
            <p:cNvSpPr/>
            <p:nvPr/>
          </p:nvSpPr>
          <p:spPr>
            <a:xfrm>
              <a:off x="3251353" y="3579133"/>
              <a:ext cx="42843" cy="34376"/>
            </a:xfrm>
            <a:custGeom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3" name="Google Shape;7433;p63"/>
            <p:cNvSpPr/>
            <p:nvPr/>
          </p:nvSpPr>
          <p:spPr>
            <a:xfrm>
              <a:off x="3215736" y="3359188"/>
              <a:ext cx="253558" cy="89442"/>
            </a:xfrm>
            <a:custGeom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7435" name="Google Shape;7435;p63"/>
            <p:cNvSpPr/>
            <p:nvPr/>
          </p:nvSpPr>
          <p:spPr>
            <a:xfrm>
              <a:off x="2818561" y="2439778"/>
              <a:ext cx="247892" cy="346024"/>
            </a:xfrm>
            <a:custGeom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6" name="Google Shape;7436;p63"/>
            <p:cNvSpPr/>
            <p:nvPr/>
          </p:nvSpPr>
          <p:spPr>
            <a:xfrm>
              <a:off x="2939833" y="2603066"/>
              <a:ext cx="11395" cy="18652"/>
            </a:xfrm>
            <a:custGeom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7" name="Google Shape;7437;p63"/>
            <p:cNvSpPr/>
            <p:nvPr/>
          </p:nvSpPr>
          <p:spPr>
            <a:xfrm>
              <a:off x="2963706" y="2653103"/>
              <a:ext cx="19735" cy="14101"/>
            </a:xfrm>
            <a:custGeom>
              <a:rect l="l" t="t" r="r" b="b"/>
              <a:pathLst>
                <a:path w="620" h="442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8" name="Google Shape;7438;p63"/>
            <p:cNvSpPr/>
            <p:nvPr/>
          </p:nvSpPr>
          <p:spPr>
            <a:xfrm>
              <a:off x="2948555" y="2577443"/>
              <a:ext cx="17093" cy="16615"/>
            </a:xfrm>
            <a:custGeom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39" name="Google Shape;7439;p63"/>
            <p:cNvSpPr/>
            <p:nvPr/>
          </p:nvSpPr>
          <p:spPr>
            <a:xfrm>
              <a:off x="2943621" y="2631299"/>
              <a:ext cx="16329" cy="17697"/>
            </a:xfrm>
            <a:custGeom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0" name="Google Shape;7440;p63"/>
            <p:cNvSpPr/>
            <p:nvPr/>
          </p:nvSpPr>
          <p:spPr>
            <a:xfrm>
              <a:off x="3019408" y="2638907"/>
              <a:ext cx="16711" cy="16170"/>
            </a:xfrm>
            <a:custGeom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1" name="Google Shape;7441;p63"/>
            <p:cNvSpPr/>
            <p:nvPr/>
          </p:nvSpPr>
          <p:spPr>
            <a:xfrm>
              <a:off x="3033063" y="2611087"/>
              <a:ext cx="12159" cy="18971"/>
            </a:xfrm>
            <a:custGeom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2" name="Google Shape;7442;p63"/>
            <p:cNvSpPr/>
            <p:nvPr/>
          </p:nvSpPr>
          <p:spPr>
            <a:xfrm>
              <a:off x="3024342" y="2583363"/>
              <a:ext cx="15947" cy="17888"/>
            </a:xfrm>
            <a:custGeom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3" name="Google Shape;7443;p63"/>
            <p:cNvSpPr/>
            <p:nvPr/>
          </p:nvSpPr>
          <p:spPr>
            <a:xfrm>
              <a:off x="2992894" y="2655808"/>
              <a:ext cx="19735" cy="12159"/>
            </a:xfrm>
            <a:custGeom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4" name="Google Shape;7444;p63"/>
            <p:cNvSpPr/>
            <p:nvPr/>
          </p:nvSpPr>
          <p:spPr>
            <a:xfrm>
              <a:off x="3000469" y="2566366"/>
              <a:ext cx="20117" cy="13655"/>
            </a:xfrm>
            <a:custGeom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5" name="Google Shape;7445;p63"/>
            <p:cNvSpPr/>
            <p:nvPr/>
          </p:nvSpPr>
          <p:spPr>
            <a:xfrm>
              <a:off x="2972045" y="2565188"/>
              <a:ext cx="18971" cy="12191"/>
            </a:xfrm>
            <a:custGeom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6" name="Google Shape;7446;p63"/>
            <p:cNvSpPr/>
            <p:nvPr/>
          </p:nvSpPr>
          <p:spPr>
            <a:xfrm>
              <a:off x="2976597" y="2586451"/>
              <a:ext cx="32244" cy="61814"/>
            </a:xfrm>
            <a:custGeom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47" name="Google Shape;7447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7448" name="Google Shape;7448;p63"/>
            <p:cNvSpPr/>
            <p:nvPr/>
          </p:nvSpPr>
          <p:spPr>
            <a:xfrm>
              <a:off x="3207778" y="2474632"/>
              <a:ext cx="419933" cy="275170"/>
            </a:xfrm>
            <a:custGeom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49" name="Google Shape;7449;p63"/>
            <p:cNvSpPr/>
            <p:nvPr/>
          </p:nvSpPr>
          <p:spPr>
            <a:xfrm>
              <a:off x="3449559" y="2493985"/>
              <a:ext cx="46663" cy="98546"/>
            </a:xfrm>
            <a:custGeom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0" name="Google Shape;7450;p63"/>
            <p:cNvSpPr/>
            <p:nvPr/>
          </p:nvSpPr>
          <p:spPr>
            <a:xfrm>
              <a:off x="3247566" y="2507226"/>
              <a:ext cx="51565" cy="71681"/>
            </a:xfrm>
            <a:custGeom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1" name="Google Shape;7451;p63"/>
            <p:cNvSpPr/>
            <p:nvPr/>
          </p:nvSpPr>
          <p:spPr>
            <a:xfrm>
              <a:off x="3312754" y="2507990"/>
              <a:ext cx="45135" cy="71299"/>
            </a:xfrm>
            <a:custGeom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2" name="Google Shape;7452;p63"/>
            <p:cNvSpPr/>
            <p:nvPr/>
          </p:nvSpPr>
          <p:spPr>
            <a:xfrm>
              <a:off x="3372626" y="2507194"/>
              <a:ext cx="65602" cy="71395"/>
            </a:xfrm>
            <a:custGeom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3" name="Google Shape;7453;p63"/>
            <p:cNvSpPr/>
            <p:nvPr/>
          </p:nvSpPr>
          <p:spPr>
            <a:xfrm>
              <a:off x="3247566" y="2632286"/>
              <a:ext cx="97432" cy="12541"/>
            </a:xfrm>
            <a:custGeom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4" name="Google Shape;7454;p63"/>
            <p:cNvSpPr/>
            <p:nvPr/>
          </p:nvSpPr>
          <p:spPr>
            <a:xfrm>
              <a:off x="3371862" y="2632286"/>
              <a:ext cx="124360" cy="12541"/>
            </a:xfrm>
            <a:custGeom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5" name="Google Shape;7455;p63"/>
            <p:cNvSpPr/>
            <p:nvPr/>
          </p:nvSpPr>
          <p:spPr>
            <a:xfrm>
              <a:off x="3247566" y="2665262"/>
              <a:ext cx="51565" cy="12159"/>
            </a:xfrm>
            <a:custGeom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6" name="Google Shape;7456;p63"/>
            <p:cNvSpPr/>
            <p:nvPr/>
          </p:nvSpPr>
          <p:spPr>
            <a:xfrm>
              <a:off x="3247566" y="2697856"/>
              <a:ext cx="97432" cy="12159"/>
            </a:xfrm>
            <a:custGeom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7" name="Google Shape;7457;p63"/>
            <p:cNvSpPr/>
            <p:nvPr/>
          </p:nvSpPr>
          <p:spPr>
            <a:xfrm>
              <a:off x="3312754" y="2665262"/>
              <a:ext cx="32244" cy="12159"/>
            </a:xfrm>
            <a:custGeom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8" name="Google Shape;7458;p63"/>
            <p:cNvSpPr/>
            <p:nvPr/>
          </p:nvSpPr>
          <p:spPr>
            <a:xfrm>
              <a:off x="3371862" y="2665262"/>
              <a:ext cx="58408" cy="12159"/>
            </a:xfrm>
            <a:custGeom>
              <a:rect l="l" t="t" r="r" b="b"/>
              <a:pathLst>
                <a:path w="1834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59" name="Google Shape;7459;p63"/>
            <p:cNvSpPr/>
            <p:nvPr/>
          </p:nvSpPr>
          <p:spPr>
            <a:xfrm>
              <a:off x="3444625" y="2665262"/>
              <a:ext cx="51596" cy="12159"/>
            </a:xfrm>
            <a:custGeom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0" name="Google Shape;7460;p63"/>
            <p:cNvSpPr/>
            <p:nvPr/>
          </p:nvSpPr>
          <p:spPr>
            <a:xfrm>
              <a:off x="3371862" y="2697856"/>
              <a:ext cx="84922" cy="12159"/>
            </a:xfrm>
            <a:custGeom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1" name="Google Shape;7461;p63"/>
            <p:cNvSpPr/>
            <p:nvPr/>
          </p:nvSpPr>
          <p:spPr>
            <a:xfrm>
              <a:off x="3470408" y="2697856"/>
              <a:ext cx="25814" cy="12159"/>
            </a:xfrm>
            <a:custGeom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7463" name="Google Shape;7463;p63"/>
            <p:cNvSpPr/>
            <p:nvPr/>
          </p:nvSpPr>
          <p:spPr>
            <a:xfrm>
              <a:off x="7009649" y="1541981"/>
              <a:ext cx="524940" cy="320655"/>
            </a:xfrm>
            <a:custGeom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4" name="Google Shape;7464;p63"/>
            <p:cNvSpPr/>
            <p:nvPr/>
          </p:nvSpPr>
          <p:spPr>
            <a:xfrm>
              <a:off x="7110104" y="1604909"/>
              <a:ext cx="61782" cy="41697"/>
            </a:xfrm>
            <a:custGeom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5" name="Google Shape;7465;p63"/>
            <p:cNvSpPr/>
            <p:nvPr/>
          </p:nvSpPr>
          <p:spPr>
            <a:xfrm>
              <a:off x="7110455" y="1655296"/>
              <a:ext cx="96700" cy="15183"/>
            </a:xfrm>
            <a:custGeom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6" name="Google Shape;7466;p63"/>
            <p:cNvSpPr/>
            <p:nvPr/>
          </p:nvSpPr>
          <p:spPr>
            <a:xfrm>
              <a:off x="7146104" y="1676909"/>
              <a:ext cx="61050" cy="41729"/>
            </a:xfrm>
            <a:custGeom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7" name="Google Shape;7467;p63"/>
            <p:cNvSpPr/>
            <p:nvPr/>
          </p:nvSpPr>
          <p:spPr>
            <a:xfrm>
              <a:off x="7110455" y="1726563"/>
              <a:ext cx="96700" cy="15183"/>
            </a:xfrm>
            <a:custGeom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8" name="Google Shape;7468;p63"/>
            <p:cNvSpPr/>
            <p:nvPr/>
          </p:nvSpPr>
          <p:spPr>
            <a:xfrm>
              <a:off x="7262825" y="1636739"/>
              <a:ext cx="48541" cy="80371"/>
            </a:xfrm>
            <a:custGeom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69" name="Google Shape;7469;p63"/>
            <p:cNvSpPr/>
            <p:nvPr/>
          </p:nvSpPr>
          <p:spPr>
            <a:xfrm>
              <a:off x="7380691" y="1636357"/>
              <a:ext cx="48891" cy="80371"/>
            </a:xfrm>
            <a:custGeom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0" name="Google Shape;7470;p63"/>
            <p:cNvSpPr/>
            <p:nvPr/>
          </p:nvSpPr>
          <p:spPr>
            <a:xfrm>
              <a:off x="7321933" y="1626744"/>
              <a:ext cx="48923" cy="99851"/>
            </a:xfrm>
            <a:custGeom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71" name="Google Shape;7471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7472" name="Google Shape;7472;p63"/>
            <p:cNvSpPr/>
            <p:nvPr/>
          </p:nvSpPr>
          <p:spPr>
            <a:xfrm>
              <a:off x="849016" y="2903255"/>
              <a:ext cx="356655" cy="335425"/>
            </a:xfrm>
            <a:custGeom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3" name="Google Shape;7473;p63"/>
            <p:cNvSpPr/>
            <p:nvPr/>
          </p:nvSpPr>
          <p:spPr>
            <a:xfrm>
              <a:off x="1137046" y="2932825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4" name="Google Shape;7474;p63"/>
            <p:cNvSpPr/>
            <p:nvPr/>
          </p:nvSpPr>
          <p:spPr>
            <a:xfrm>
              <a:off x="1080579" y="2932825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5" name="Google Shape;7475;p63"/>
            <p:cNvSpPr/>
            <p:nvPr/>
          </p:nvSpPr>
          <p:spPr>
            <a:xfrm>
              <a:off x="879350" y="2949122"/>
              <a:ext cx="187988" cy="10631"/>
            </a:xfrm>
            <a:custGeom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6" name="Google Shape;7476;p63"/>
            <p:cNvSpPr/>
            <p:nvPr/>
          </p:nvSpPr>
          <p:spPr>
            <a:xfrm>
              <a:off x="1137046" y="3050309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7" name="Google Shape;7477;p63"/>
            <p:cNvSpPr/>
            <p:nvPr/>
          </p:nvSpPr>
          <p:spPr>
            <a:xfrm>
              <a:off x="1080579" y="3050309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8" name="Google Shape;7478;p63"/>
            <p:cNvSpPr/>
            <p:nvPr/>
          </p:nvSpPr>
          <p:spPr>
            <a:xfrm>
              <a:off x="879350" y="3066988"/>
              <a:ext cx="187988" cy="10249"/>
            </a:xfrm>
            <a:custGeom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79" name="Google Shape;7479;p63"/>
            <p:cNvSpPr/>
            <p:nvPr/>
          </p:nvSpPr>
          <p:spPr>
            <a:xfrm>
              <a:off x="1137046" y="3167794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0" name="Google Shape;7480;p63"/>
            <p:cNvSpPr/>
            <p:nvPr/>
          </p:nvSpPr>
          <p:spPr>
            <a:xfrm>
              <a:off x="1080579" y="3167794"/>
              <a:ext cx="43607" cy="43607"/>
            </a:xfrm>
            <a:custGeom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1" name="Google Shape;7481;p63"/>
            <p:cNvSpPr/>
            <p:nvPr/>
          </p:nvSpPr>
          <p:spPr>
            <a:xfrm>
              <a:off x="879350" y="3184473"/>
              <a:ext cx="187988" cy="10249"/>
            </a:xfrm>
            <a:custGeom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2" name="Google Shape;7482;p63"/>
            <p:cNvSpPr/>
            <p:nvPr/>
          </p:nvSpPr>
          <p:spPr>
            <a:xfrm>
              <a:off x="879350" y="3083285"/>
              <a:ext cx="25432" cy="10631"/>
            </a:xfrm>
            <a:custGeom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7484" name="Google Shape;7484;p63"/>
            <p:cNvSpPr/>
            <p:nvPr/>
          </p:nvSpPr>
          <p:spPr>
            <a:xfrm>
              <a:off x="4490623" y="2970352"/>
              <a:ext cx="32" cy="414"/>
            </a:xfrm>
            <a:custGeom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5" name="Google Shape;7485;p63"/>
            <p:cNvSpPr/>
            <p:nvPr/>
          </p:nvSpPr>
          <p:spPr>
            <a:xfrm>
              <a:off x="4489859" y="2969589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6" name="Google Shape;7486;p63"/>
            <p:cNvSpPr/>
            <p:nvPr/>
          </p:nvSpPr>
          <p:spPr>
            <a:xfrm>
              <a:off x="4210933" y="2944952"/>
              <a:ext cx="280072" cy="257346"/>
            </a:xfrm>
            <a:custGeom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7" name="Google Shape;7487;p63"/>
            <p:cNvSpPr/>
            <p:nvPr/>
          </p:nvSpPr>
          <p:spPr>
            <a:xfrm>
              <a:off x="4212047" y="2926777"/>
              <a:ext cx="144826" cy="234619"/>
            </a:xfrm>
            <a:custGeom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8" name="Google Shape;7488;p63"/>
            <p:cNvSpPr/>
            <p:nvPr/>
          </p:nvSpPr>
          <p:spPr>
            <a:xfrm>
              <a:off x="4246550" y="2996103"/>
              <a:ext cx="28074" cy="28106"/>
            </a:xfrm>
            <a:custGeom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89" name="Google Shape;7489;p63"/>
            <p:cNvSpPr/>
            <p:nvPr/>
          </p:nvSpPr>
          <p:spPr>
            <a:xfrm>
              <a:off x="4285956" y="3015456"/>
              <a:ext cx="97814" cy="8753"/>
            </a:xfrm>
            <a:custGeom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0" name="Google Shape;7490;p63"/>
            <p:cNvSpPr/>
            <p:nvPr/>
          </p:nvSpPr>
          <p:spPr>
            <a:xfrm>
              <a:off x="4285956" y="3001800"/>
              <a:ext cx="30366" cy="8753"/>
            </a:xfrm>
            <a:custGeom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1" name="Google Shape;7491;p63"/>
            <p:cNvSpPr/>
            <p:nvPr/>
          </p:nvSpPr>
          <p:spPr>
            <a:xfrm>
              <a:off x="4246550" y="3060177"/>
              <a:ext cx="28074" cy="28074"/>
            </a:xfrm>
            <a:custGeom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2" name="Google Shape;7492;p63"/>
            <p:cNvSpPr/>
            <p:nvPr/>
          </p:nvSpPr>
          <p:spPr>
            <a:xfrm>
              <a:off x="4285956" y="3080261"/>
              <a:ext cx="97814" cy="8371"/>
            </a:xfrm>
            <a:custGeom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3" name="Google Shape;7493;p63"/>
            <p:cNvSpPr/>
            <p:nvPr/>
          </p:nvSpPr>
          <p:spPr>
            <a:xfrm>
              <a:off x="4285956" y="3066224"/>
              <a:ext cx="30366" cy="8753"/>
            </a:xfrm>
            <a:custGeom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4" name="Google Shape;7494;p63"/>
            <p:cNvSpPr/>
            <p:nvPr/>
          </p:nvSpPr>
          <p:spPr>
            <a:xfrm>
              <a:off x="4246550" y="3124601"/>
              <a:ext cx="28074" cy="28074"/>
            </a:xfrm>
            <a:custGeom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5" name="Google Shape;7495;p63"/>
            <p:cNvSpPr/>
            <p:nvPr/>
          </p:nvSpPr>
          <p:spPr>
            <a:xfrm>
              <a:off x="4285956" y="3143921"/>
              <a:ext cx="97814" cy="8753"/>
            </a:xfrm>
            <a:custGeom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6" name="Google Shape;7496;p63"/>
            <p:cNvSpPr/>
            <p:nvPr/>
          </p:nvSpPr>
          <p:spPr>
            <a:xfrm>
              <a:off x="4285956" y="3130266"/>
              <a:ext cx="30366" cy="8371"/>
            </a:xfrm>
            <a:custGeom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497" name="Google Shape;7497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7498" name="Google Shape;7498;p63"/>
            <p:cNvSpPr/>
            <p:nvPr/>
          </p:nvSpPr>
          <p:spPr>
            <a:xfrm>
              <a:off x="4629306" y="3409193"/>
              <a:ext cx="367255" cy="244486"/>
            </a:xfrm>
            <a:custGeom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499" name="Google Shape;7499;p63"/>
            <p:cNvSpPr/>
            <p:nvPr/>
          </p:nvSpPr>
          <p:spPr>
            <a:xfrm>
              <a:off x="4665688" y="3433447"/>
              <a:ext cx="294109" cy="195595"/>
            </a:xfrm>
            <a:custGeom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0" name="Google Shape;7500;p63"/>
            <p:cNvSpPr/>
            <p:nvPr/>
          </p:nvSpPr>
          <p:spPr>
            <a:xfrm>
              <a:off x="4647895" y="3519866"/>
              <a:ext cx="11395" cy="23522"/>
            </a:xfrm>
            <a:custGeom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1" name="Google Shape;7501;p63"/>
            <p:cNvSpPr/>
            <p:nvPr/>
          </p:nvSpPr>
          <p:spPr>
            <a:xfrm>
              <a:off x="4966609" y="3513404"/>
              <a:ext cx="11395" cy="36063"/>
            </a:xfrm>
            <a:custGeom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2" name="Google Shape;7502;p63"/>
            <p:cNvSpPr/>
            <p:nvPr/>
          </p:nvSpPr>
          <p:spPr>
            <a:xfrm>
              <a:off x="4966609" y="3433447"/>
              <a:ext cx="11777" cy="11395"/>
            </a:xfrm>
            <a:custGeom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3" name="Google Shape;7503;p63"/>
            <p:cNvSpPr/>
            <p:nvPr/>
          </p:nvSpPr>
          <p:spPr>
            <a:xfrm>
              <a:off x="4647895" y="3488799"/>
              <a:ext cx="11395" cy="17825"/>
            </a:xfrm>
            <a:custGeom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4" name="Google Shape;7504;p63"/>
            <p:cNvSpPr/>
            <p:nvPr/>
          </p:nvSpPr>
          <p:spPr>
            <a:xfrm>
              <a:off x="4647895" y="3556247"/>
              <a:ext cx="11395" cy="17475"/>
            </a:xfrm>
            <a:custGeom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5" name="Google Shape;7505;p63"/>
            <p:cNvSpPr/>
            <p:nvPr/>
          </p:nvSpPr>
          <p:spPr>
            <a:xfrm>
              <a:off x="4690324" y="3574804"/>
              <a:ext cx="244486" cy="36032"/>
            </a:xfrm>
            <a:custGeom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6" name="Google Shape;7506;p63"/>
            <p:cNvSpPr/>
            <p:nvPr/>
          </p:nvSpPr>
          <p:spPr>
            <a:xfrm>
              <a:off x="4788870" y="3486635"/>
              <a:ext cx="53092" cy="52965"/>
            </a:xfrm>
            <a:custGeom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07" name="Google Shape;7507;p63"/>
            <p:cNvSpPr/>
            <p:nvPr/>
          </p:nvSpPr>
          <p:spPr>
            <a:xfrm>
              <a:off x="4745645" y="3458084"/>
              <a:ext cx="134195" cy="109941"/>
            </a:xfrm>
            <a:custGeom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08" name="Google Shape;7508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7509" name="Google Shape;7509;p63"/>
            <p:cNvSpPr/>
            <p:nvPr/>
          </p:nvSpPr>
          <p:spPr>
            <a:xfrm>
              <a:off x="4686154" y="2938140"/>
              <a:ext cx="166789" cy="163734"/>
            </a:xfrm>
            <a:custGeom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0" name="Google Shape;7510;p63"/>
            <p:cNvSpPr/>
            <p:nvPr/>
          </p:nvSpPr>
          <p:spPr>
            <a:xfrm>
              <a:off x="4667216" y="2915382"/>
              <a:ext cx="320273" cy="318395"/>
            </a:xfrm>
            <a:custGeom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1" name="Google Shape;7511;p63"/>
            <p:cNvSpPr/>
            <p:nvPr/>
          </p:nvSpPr>
          <p:spPr>
            <a:xfrm>
              <a:off x="4733899" y="2960772"/>
              <a:ext cx="75469" cy="86546"/>
            </a:xfrm>
            <a:custGeom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2" name="Google Shape;7512;p63"/>
            <p:cNvSpPr/>
            <p:nvPr/>
          </p:nvSpPr>
          <p:spPr>
            <a:xfrm>
              <a:off x="4755894" y="3048431"/>
              <a:ext cx="31098" cy="32244"/>
            </a:xfrm>
            <a:custGeom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13" name="Google Shape;7513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7514" name="Google Shape;7514;p63"/>
            <p:cNvSpPr/>
            <p:nvPr/>
          </p:nvSpPr>
          <p:spPr>
            <a:xfrm>
              <a:off x="5170480" y="2934639"/>
              <a:ext cx="243340" cy="280550"/>
            </a:xfrm>
            <a:custGeom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5" name="Google Shape;7515;p63"/>
            <p:cNvSpPr/>
            <p:nvPr/>
          </p:nvSpPr>
          <p:spPr>
            <a:xfrm>
              <a:off x="5217493" y="3007116"/>
              <a:ext cx="34122" cy="34122"/>
            </a:xfrm>
            <a:custGeom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6" name="Google Shape;7516;p63"/>
            <p:cNvSpPr/>
            <p:nvPr/>
          </p:nvSpPr>
          <p:spPr>
            <a:xfrm>
              <a:off x="5264474" y="3007116"/>
              <a:ext cx="26196" cy="8371"/>
            </a:xfrm>
            <a:custGeom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7" name="Google Shape;7517;p63"/>
            <p:cNvSpPr/>
            <p:nvPr/>
          </p:nvSpPr>
          <p:spPr>
            <a:xfrm>
              <a:off x="5264856" y="3029079"/>
              <a:ext cx="86068" cy="8371"/>
            </a:xfrm>
            <a:custGeom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8" name="Google Shape;7518;p63"/>
            <p:cNvSpPr/>
            <p:nvPr/>
          </p:nvSpPr>
          <p:spPr>
            <a:xfrm>
              <a:off x="5227710" y="3062819"/>
              <a:ext cx="51565" cy="8753"/>
            </a:xfrm>
            <a:custGeom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19" name="Google Shape;7519;p63"/>
            <p:cNvSpPr/>
            <p:nvPr/>
          </p:nvSpPr>
          <p:spPr>
            <a:xfrm>
              <a:off x="5196644" y="3182945"/>
              <a:ext cx="42461" cy="8371"/>
            </a:xfrm>
            <a:custGeom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0" name="Google Shape;7520;p63"/>
            <p:cNvSpPr/>
            <p:nvPr/>
          </p:nvSpPr>
          <p:spPr>
            <a:xfrm>
              <a:off x="5210299" y="3013928"/>
              <a:ext cx="222110" cy="201261"/>
            </a:xfrm>
            <a:custGeom>
              <a:rect l="l" t="t" r="r" b="b"/>
              <a:pathLst>
                <a:path w="6977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7522" name="Google Shape;7522;p63"/>
            <p:cNvSpPr/>
            <p:nvPr/>
          </p:nvSpPr>
          <p:spPr>
            <a:xfrm>
              <a:off x="4193490" y="3350084"/>
              <a:ext cx="246364" cy="150110"/>
            </a:xfrm>
            <a:custGeom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3" name="Google Shape;7523;p63"/>
            <p:cNvSpPr/>
            <p:nvPr/>
          </p:nvSpPr>
          <p:spPr>
            <a:xfrm>
              <a:off x="4193872" y="3405023"/>
              <a:ext cx="9517" cy="44753"/>
            </a:xfrm>
            <a:custGeom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4" name="Google Shape;7524;p63"/>
            <p:cNvSpPr/>
            <p:nvPr/>
          </p:nvSpPr>
          <p:spPr>
            <a:xfrm>
              <a:off x="4275356" y="3444460"/>
              <a:ext cx="128116" cy="9485"/>
            </a:xfrm>
            <a:custGeom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5" name="Google Shape;7525;p63"/>
            <p:cNvSpPr/>
            <p:nvPr/>
          </p:nvSpPr>
          <p:spPr>
            <a:xfrm>
              <a:off x="4275356" y="3463781"/>
              <a:ext cx="128116" cy="9485"/>
            </a:xfrm>
            <a:custGeom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6" name="Google Shape;7526;p63"/>
            <p:cNvSpPr/>
            <p:nvPr/>
          </p:nvSpPr>
          <p:spPr>
            <a:xfrm>
              <a:off x="4223442" y="3439527"/>
              <a:ext cx="38673" cy="38673"/>
            </a:xfrm>
            <a:custGeom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7" name="Google Shape;7527;p63"/>
            <p:cNvSpPr/>
            <p:nvPr/>
          </p:nvSpPr>
          <p:spPr>
            <a:xfrm>
              <a:off x="4275356" y="3525913"/>
              <a:ext cx="128116" cy="9517"/>
            </a:xfrm>
            <a:custGeom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8" name="Google Shape;7528;p63"/>
            <p:cNvSpPr/>
            <p:nvPr/>
          </p:nvSpPr>
          <p:spPr>
            <a:xfrm>
              <a:off x="4275356" y="3544884"/>
              <a:ext cx="128116" cy="9485"/>
            </a:xfrm>
            <a:custGeom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29" name="Google Shape;7529;p63"/>
            <p:cNvSpPr/>
            <p:nvPr/>
          </p:nvSpPr>
          <p:spPr>
            <a:xfrm>
              <a:off x="4223442" y="3521011"/>
              <a:ext cx="38673" cy="38673"/>
            </a:xfrm>
            <a:custGeom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0" name="Google Shape;7530;p63"/>
            <p:cNvSpPr/>
            <p:nvPr/>
          </p:nvSpPr>
          <p:spPr>
            <a:xfrm>
              <a:off x="4223442" y="3602464"/>
              <a:ext cx="38673" cy="38705"/>
            </a:xfrm>
            <a:custGeom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1" name="Google Shape;7531;p63"/>
            <p:cNvSpPr/>
            <p:nvPr/>
          </p:nvSpPr>
          <p:spPr>
            <a:xfrm>
              <a:off x="4193872" y="3460375"/>
              <a:ext cx="289558" cy="224370"/>
            </a:xfrm>
            <a:custGeom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32" name="Google Shape;7532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7533" name="Google Shape;7533;p63"/>
            <p:cNvSpPr/>
            <p:nvPr/>
          </p:nvSpPr>
          <p:spPr>
            <a:xfrm>
              <a:off x="8034034" y="1518109"/>
              <a:ext cx="282746" cy="340358"/>
            </a:xfrm>
            <a:custGeom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4" name="Google Shape;7534;p63"/>
            <p:cNvSpPr/>
            <p:nvPr/>
          </p:nvSpPr>
          <p:spPr>
            <a:xfrm>
              <a:off x="8161736" y="1632569"/>
              <a:ext cx="28456" cy="173601"/>
            </a:xfrm>
            <a:custGeom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5" name="Google Shape;7535;p63"/>
            <p:cNvSpPr/>
            <p:nvPr/>
          </p:nvSpPr>
          <p:spPr>
            <a:xfrm>
              <a:off x="8214796" y="1632951"/>
              <a:ext cx="33008" cy="173601"/>
            </a:xfrm>
            <a:custGeom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6" name="Google Shape;7536;p63"/>
            <p:cNvSpPr/>
            <p:nvPr/>
          </p:nvSpPr>
          <p:spPr>
            <a:xfrm>
              <a:off x="8103391" y="1632569"/>
              <a:ext cx="33390" cy="173601"/>
            </a:xfrm>
            <a:custGeom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37" name="Google Shape;7537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7538" name="Google Shape;7538;p63"/>
            <p:cNvSpPr/>
            <p:nvPr/>
          </p:nvSpPr>
          <p:spPr>
            <a:xfrm>
              <a:off x="6099375" y="2456075"/>
              <a:ext cx="337684" cy="314194"/>
            </a:xfrm>
            <a:custGeom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39" name="Google Shape;7539;p63"/>
            <p:cNvSpPr/>
            <p:nvPr/>
          </p:nvSpPr>
          <p:spPr>
            <a:xfrm>
              <a:off x="6306652" y="2638748"/>
              <a:ext cx="59904" cy="59522"/>
            </a:xfrm>
            <a:custGeom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7541" name="Google Shape;7541;p63"/>
            <p:cNvSpPr/>
            <p:nvPr/>
          </p:nvSpPr>
          <p:spPr>
            <a:xfrm>
              <a:off x="6069423" y="2891892"/>
              <a:ext cx="278958" cy="278958"/>
            </a:xfrm>
            <a:custGeom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2" name="Google Shape;7542;p63"/>
            <p:cNvSpPr/>
            <p:nvPr/>
          </p:nvSpPr>
          <p:spPr>
            <a:xfrm>
              <a:off x="6161507" y="2967679"/>
              <a:ext cx="111851" cy="97432"/>
            </a:xfrm>
            <a:custGeom>
              <a:rect l="l" t="t" r="r" b="b"/>
              <a:pathLst>
                <a:path w="3513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3" name="Google Shape;7543;p63"/>
            <p:cNvSpPr/>
            <p:nvPr/>
          </p:nvSpPr>
          <p:spPr>
            <a:xfrm>
              <a:off x="6144828" y="3007848"/>
              <a:ext cx="105389" cy="88742"/>
            </a:xfrm>
            <a:custGeom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4" name="Google Shape;7544;p63"/>
            <p:cNvSpPr/>
            <p:nvPr/>
          </p:nvSpPr>
          <p:spPr>
            <a:xfrm>
              <a:off x="6245633" y="3069248"/>
              <a:ext cx="186110" cy="186874"/>
            </a:xfrm>
            <a:custGeom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5" name="Google Shape;7545;p63"/>
            <p:cNvSpPr/>
            <p:nvPr/>
          </p:nvSpPr>
          <p:spPr>
            <a:xfrm>
              <a:off x="6305888" y="3129884"/>
              <a:ext cx="64488" cy="64456"/>
            </a:xfrm>
            <a:custGeom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6" name="Google Shape;7546;p63"/>
            <p:cNvSpPr/>
            <p:nvPr/>
          </p:nvSpPr>
          <p:spPr>
            <a:xfrm>
              <a:off x="6173634" y="2997631"/>
              <a:ext cx="70153" cy="70153"/>
            </a:xfrm>
            <a:custGeom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47" name="Google Shape;7547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7548" name="Google Shape;7548;p63"/>
            <p:cNvSpPr/>
            <p:nvPr/>
          </p:nvSpPr>
          <p:spPr>
            <a:xfrm>
              <a:off x="2416866" y="2706195"/>
              <a:ext cx="34122" cy="34154"/>
            </a:xfrm>
            <a:custGeom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49" name="Google Shape;7549;p63"/>
            <p:cNvSpPr/>
            <p:nvPr/>
          </p:nvSpPr>
          <p:spPr>
            <a:xfrm>
              <a:off x="2527126" y="2706195"/>
              <a:ext cx="34536" cy="34154"/>
            </a:xfrm>
            <a:custGeom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0" name="Google Shape;7550;p63"/>
            <p:cNvSpPr/>
            <p:nvPr/>
          </p:nvSpPr>
          <p:spPr>
            <a:xfrm>
              <a:off x="2312623" y="2468584"/>
              <a:ext cx="312698" cy="286534"/>
            </a:xfrm>
            <a:custGeom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51" name="Google Shape;7551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7552" name="Google Shape;7552;p63"/>
            <p:cNvSpPr/>
            <p:nvPr/>
          </p:nvSpPr>
          <p:spPr>
            <a:xfrm>
              <a:off x="6571955" y="2919170"/>
              <a:ext cx="245982" cy="237675"/>
            </a:xfrm>
            <a:custGeom>
              <a:rect l="l" t="t" r="r" b="b"/>
              <a:pathLst>
                <a:path w="7726" h="7465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3" name="Google Shape;7553;p63"/>
            <p:cNvSpPr/>
            <p:nvPr/>
          </p:nvSpPr>
          <p:spPr>
            <a:xfrm>
              <a:off x="6708760" y="3206436"/>
              <a:ext cx="33740" cy="9517"/>
            </a:xfrm>
            <a:custGeom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4" name="Google Shape;7554;p63"/>
            <p:cNvSpPr/>
            <p:nvPr/>
          </p:nvSpPr>
          <p:spPr>
            <a:xfrm>
              <a:off x="6604549" y="2993079"/>
              <a:ext cx="59904" cy="51565"/>
            </a:xfrm>
            <a:custGeom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5" name="Google Shape;7555;p63"/>
            <p:cNvSpPr/>
            <p:nvPr/>
          </p:nvSpPr>
          <p:spPr>
            <a:xfrm>
              <a:off x="6634469" y="2991933"/>
              <a:ext cx="246364" cy="238407"/>
            </a:xfrm>
            <a:custGeom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6" name="Google Shape;7556;p63"/>
            <p:cNvSpPr/>
            <p:nvPr/>
          </p:nvSpPr>
          <p:spPr>
            <a:xfrm>
              <a:off x="6790627" y="3057885"/>
              <a:ext cx="52329" cy="60668"/>
            </a:xfrm>
            <a:custGeom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7" name="Google Shape;7557;p63"/>
            <p:cNvSpPr/>
            <p:nvPr/>
          </p:nvSpPr>
          <p:spPr>
            <a:xfrm>
              <a:off x="6712166" y="2975286"/>
              <a:ext cx="73941" cy="9485"/>
            </a:xfrm>
            <a:custGeom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8" name="Google Shape;7558;p63"/>
            <p:cNvSpPr/>
            <p:nvPr/>
          </p:nvSpPr>
          <p:spPr>
            <a:xfrm>
              <a:off x="6712166" y="2993461"/>
              <a:ext cx="73941" cy="9517"/>
            </a:xfrm>
            <a:custGeom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59" name="Google Shape;7559;p63"/>
            <p:cNvSpPr/>
            <p:nvPr/>
          </p:nvSpPr>
          <p:spPr>
            <a:xfrm>
              <a:off x="6712166" y="3012050"/>
              <a:ext cx="73941" cy="9485"/>
            </a:xfrm>
            <a:custGeom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0" name="Google Shape;7560;p63"/>
            <p:cNvSpPr/>
            <p:nvPr/>
          </p:nvSpPr>
          <p:spPr>
            <a:xfrm>
              <a:off x="6662511" y="3103752"/>
              <a:ext cx="73941" cy="27310"/>
            </a:xfrm>
            <a:custGeom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1" name="Google Shape;7561;p63"/>
            <p:cNvSpPr/>
            <p:nvPr/>
          </p:nvSpPr>
          <p:spPr>
            <a:xfrm>
              <a:off x="6662893" y="3140134"/>
              <a:ext cx="73941" cy="9485"/>
            </a:xfrm>
            <a:custGeom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7563" name="Google Shape;7563;p63"/>
            <p:cNvSpPr/>
            <p:nvPr/>
          </p:nvSpPr>
          <p:spPr>
            <a:xfrm>
              <a:off x="7571671" y="2959371"/>
              <a:ext cx="191426" cy="10249"/>
            </a:xfrm>
            <a:custGeom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4" name="Google Shape;7564;p63"/>
            <p:cNvSpPr/>
            <p:nvPr/>
          </p:nvSpPr>
          <p:spPr>
            <a:xfrm>
              <a:off x="7500054" y="2934735"/>
              <a:ext cx="350576" cy="280454"/>
            </a:xfrm>
            <a:custGeom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5" name="Google Shape;7565;p63"/>
            <p:cNvSpPr/>
            <p:nvPr/>
          </p:nvSpPr>
          <p:spPr>
            <a:xfrm>
              <a:off x="7539459" y="3074564"/>
              <a:ext cx="82663" cy="10249"/>
            </a:xfrm>
            <a:custGeom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6" name="Google Shape;7566;p63"/>
            <p:cNvSpPr/>
            <p:nvPr/>
          </p:nvSpPr>
          <p:spPr>
            <a:xfrm>
              <a:off x="7539459" y="3099582"/>
              <a:ext cx="82663" cy="10249"/>
            </a:xfrm>
            <a:custGeom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7" name="Google Shape;7567;p63"/>
            <p:cNvSpPr/>
            <p:nvPr/>
          </p:nvSpPr>
          <p:spPr>
            <a:xfrm>
              <a:off x="7539459" y="3124601"/>
              <a:ext cx="82663" cy="10631"/>
            </a:xfrm>
            <a:custGeom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8" name="Google Shape;7568;p63"/>
            <p:cNvSpPr/>
            <p:nvPr/>
          </p:nvSpPr>
          <p:spPr>
            <a:xfrm>
              <a:off x="7539459" y="3149587"/>
              <a:ext cx="82663" cy="10663"/>
            </a:xfrm>
            <a:custGeom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69" name="Google Shape;7569;p63"/>
            <p:cNvSpPr/>
            <p:nvPr/>
          </p:nvSpPr>
          <p:spPr>
            <a:xfrm>
              <a:off x="7539459" y="3174988"/>
              <a:ext cx="82663" cy="10281"/>
            </a:xfrm>
            <a:custGeom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0" name="Google Shape;7570;p63"/>
            <p:cNvSpPr/>
            <p:nvPr/>
          </p:nvSpPr>
          <p:spPr>
            <a:xfrm>
              <a:off x="7539459" y="3011286"/>
              <a:ext cx="220614" cy="47395"/>
            </a:xfrm>
            <a:custGeom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71" name="Google Shape;7571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7572" name="Google Shape;7572;p63"/>
            <p:cNvSpPr/>
            <p:nvPr/>
          </p:nvSpPr>
          <p:spPr>
            <a:xfrm>
              <a:off x="4696022" y="1996768"/>
              <a:ext cx="29570" cy="29220"/>
            </a:xfrm>
            <a:custGeom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3" name="Google Shape;7573;p63"/>
            <p:cNvSpPr/>
            <p:nvPr/>
          </p:nvSpPr>
          <p:spPr>
            <a:xfrm>
              <a:off x="4733899" y="1996768"/>
              <a:ext cx="29602" cy="29220"/>
            </a:xfrm>
            <a:custGeom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4" name="Google Shape;7574;p63"/>
            <p:cNvSpPr/>
            <p:nvPr/>
          </p:nvSpPr>
          <p:spPr>
            <a:xfrm>
              <a:off x="4771809" y="1996768"/>
              <a:ext cx="29602" cy="29220"/>
            </a:xfrm>
            <a:custGeom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5" name="Google Shape;7575;p63"/>
            <p:cNvSpPr/>
            <p:nvPr/>
          </p:nvSpPr>
          <p:spPr>
            <a:xfrm>
              <a:off x="4674791" y="1977447"/>
              <a:ext cx="344528" cy="344114"/>
            </a:xfrm>
            <a:custGeom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6" name="Google Shape;7576;p63"/>
            <p:cNvSpPr/>
            <p:nvPr/>
          </p:nvSpPr>
          <p:spPr>
            <a:xfrm>
              <a:off x="4696022" y="2073160"/>
              <a:ext cx="13655" cy="27469"/>
            </a:xfrm>
            <a:custGeom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7" name="Google Shape;7577;p63"/>
            <p:cNvSpPr/>
            <p:nvPr/>
          </p:nvSpPr>
          <p:spPr>
            <a:xfrm>
              <a:off x="4711173" y="2279419"/>
              <a:ext cx="28456" cy="10695"/>
            </a:xfrm>
            <a:custGeom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8" name="Google Shape;7578;p63"/>
            <p:cNvSpPr/>
            <p:nvPr/>
          </p:nvSpPr>
          <p:spPr>
            <a:xfrm>
              <a:off x="4714197" y="2064216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79" name="Google Shape;7579;p63"/>
            <p:cNvSpPr/>
            <p:nvPr/>
          </p:nvSpPr>
          <p:spPr>
            <a:xfrm>
              <a:off x="4747173" y="2279482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0" name="Google Shape;7580;p63"/>
            <p:cNvSpPr/>
            <p:nvPr/>
          </p:nvSpPr>
          <p:spPr>
            <a:xfrm>
              <a:off x="4750196" y="2064216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1" name="Google Shape;7581;p63"/>
            <p:cNvSpPr/>
            <p:nvPr/>
          </p:nvSpPr>
          <p:spPr>
            <a:xfrm>
              <a:off x="4696022" y="2107791"/>
              <a:ext cx="10631" cy="28838"/>
            </a:xfrm>
            <a:custGeom>
              <a:rect l="l" t="t" r="r" b="b"/>
              <a:pathLst>
                <a:path w="334" h="90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2" name="Google Shape;7582;p63"/>
            <p:cNvSpPr/>
            <p:nvPr/>
          </p:nvSpPr>
          <p:spPr>
            <a:xfrm>
              <a:off x="4695640" y="2251058"/>
              <a:ext cx="12541" cy="28074"/>
            </a:xfrm>
            <a:custGeom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3" name="Google Shape;7583;p63"/>
            <p:cNvSpPr/>
            <p:nvPr/>
          </p:nvSpPr>
          <p:spPr>
            <a:xfrm>
              <a:off x="4782790" y="2279482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4" name="Google Shape;7584;p63"/>
            <p:cNvSpPr/>
            <p:nvPr/>
          </p:nvSpPr>
          <p:spPr>
            <a:xfrm>
              <a:off x="4696022" y="2143409"/>
              <a:ext cx="10631" cy="28456"/>
            </a:xfrm>
            <a:custGeom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5" name="Google Shape;7585;p63"/>
            <p:cNvSpPr/>
            <p:nvPr/>
          </p:nvSpPr>
          <p:spPr>
            <a:xfrm>
              <a:off x="4696022" y="2215440"/>
              <a:ext cx="10631" cy="28074"/>
            </a:xfrm>
            <a:custGeom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6" name="Google Shape;7586;p63"/>
            <p:cNvSpPr/>
            <p:nvPr/>
          </p:nvSpPr>
          <p:spPr>
            <a:xfrm>
              <a:off x="4696022" y="2179441"/>
              <a:ext cx="10631" cy="28424"/>
            </a:xfrm>
            <a:custGeom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7" name="Google Shape;7587;p63"/>
            <p:cNvSpPr/>
            <p:nvPr/>
          </p:nvSpPr>
          <p:spPr>
            <a:xfrm>
              <a:off x="4854790" y="2146847"/>
              <a:ext cx="10281" cy="28456"/>
            </a:xfrm>
            <a:custGeom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8" name="Google Shape;7588;p63"/>
            <p:cNvSpPr/>
            <p:nvPr/>
          </p:nvSpPr>
          <p:spPr>
            <a:xfrm>
              <a:off x="4854790" y="2110847"/>
              <a:ext cx="10281" cy="28424"/>
            </a:xfrm>
            <a:custGeom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89" name="Google Shape;7589;p63"/>
            <p:cNvSpPr/>
            <p:nvPr/>
          </p:nvSpPr>
          <p:spPr>
            <a:xfrm>
              <a:off x="4854790" y="2182846"/>
              <a:ext cx="10281" cy="28456"/>
            </a:xfrm>
            <a:custGeom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0" name="Google Shape;7590;p63"/>
            <p:cNvSpPr/>
            <p:nvPr/>
          </p:nvSpPr>
          <p:spPr>
            <a:xfrm>
              <a:off x="4852912" y="2075738"/>
              <a:ext cx="12159" cy="27915"/>
            </a:xfrm>
            <a:custGeom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1" name="Google Shape;7591;p63"/>
            <p:cNvSpPr/>
            <p:nvPr/>
          </p:nvSpPr>
          <p:spPr>
            <a:xfrm>
              <a:off x="4854790" y="2218464"/>
              <a:ext cx="10281" cy="28456"/>
            </a:xfrm>
            <a:custGeom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2" name="Google Shape;7592;p63"/>
            <p:cNvSpPr/>
            <p:nvPr/>
          </p:nvSpPr>
          <p:spPr>
            <a:xfrm>
              <a:off x="4821464" y="2064598"/>
              <a:ext cx="29188" cy="10249"/>
            </a:xfrm>
            <a:custGeom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3" name="Google Shape;7593;p63"/>
            <p:cNvSpPr/>
            <p:nvPr/>
          </p:nvSpPr>
          <p:spPr>
            <a:xfrm>
              <a:off x="4785464" y="2064216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4" name="Google Shape;7594;p63"/>
            <p:cNvSpPr/>
            <p:nvPr/>
          </p:nvSpPr>
          <p:spPr>
            <a:xfrm>
              <a:off x="4818790" y="2279482"/>
              <a:ext cx="28456" cy="10631"/>
            </a:xfrm>
            <a:custGeom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5" name="Google Shape;7595;p63"/>
            <p:cNvSpPr/>
            <p:nvPr/>
          </p:nvSpPr>
          <p:spPr>
            <a:xfrm>
              <a:off x="4851002" y="2253700"/>
              <a:ext cx="14069" cy="28074"/>
            </a:xfrm>
            <a:custGeom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6" name="Google Shape;7596;p63"/>
            <p:cNvSpPr/>
            <p:nvPr/>
          </p:nvSpPr>
          <p:spPr>
            <a:xfrm>
              <a:off x="4883596" y="2064980"/>
              <a:ext cx="107299" cy="99310"/>
            </a:xfrm>
            <a:custGeom>
              <a:rect l="l" t="t" r="r" b="b"/>
              <a:pathLst>
                <a:path w="3370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597" name="Google Shape;7597;p63"/>
            <p:cNvSpPr/>
            <p:nvPr/>
          </p:nvSpPr>
          <p:spPr>
            <a:xfrm>
              <a:off x="4882864" y="2190422"/>
              <a:ext cx="107267" cy="99692"/>
            </a:xfrm>
            <a:custGeom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7599" name="Google Shape;7599;p63"/>
            <p:cNvSpPr/>
            <p:nvPr/>
          </p:nvSpPr>
          <p:spPr>
            <a:xfrm>
              <a:off x="7582302" y="1499934"/>
              <a:ext cx="369133" cy="360411"/>
            </a:xfrm>
            <a:custGeom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0" name="Google Shape;7600;p63"/>
            <p:cNvSpPr/>
            <p:nvPr/>
          </p:nvSpPr>
          <p:spPr>
            <a:xfrm>
              <a:off x="7850598" y="1634829"/>
              <a:ext cx="77729" cy="51214"/>
            </a:xfrm>
            <a:custGeom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1" name="Google Shape;7601;p63"/>
            <p:cNvSpPr/>
            <p:nvPr/>
          </p:nvSpPr>
          <p:spPr>
            <a:xfrm>
              <a:off x="7753962" y="1635593"/>
              <a:ext cx="70917" cy="48541"/>
            </a:xfrm>
            <a:custGeom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2" name="Google Shape;7602;p63"/>
            <p:cNvSpPr/>
            <p:nvPr/>
          </p:nvSpPr>
          <p:spPr>
            <a:xfrm>
              <a:off x="7750174" y="1695465"/>
              <a:ext cx="180794" cy="31862"/>
            </a:xfrm>
            <a:custGeom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3" name="Google Shape;7603;p63"/>
            <p:cNvSpPr/>
            <p:nvPr/>
          </p:nvSpPr>
          <p:spPr>
            <a:xfrm>
              <a:off x="7613750" y="1535424"/>
              <a:ext cx="43225" cy="32371"/>
            </a:xfrm>
            <a:custGeom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04" name="Google Shape;7604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7605" name="Google Shape;7605;p63"/>
            <p:cNvSpPr/>
            <p:nvPr/>
          </p:nvSpPr>
          <p:spPr>
            <a:xfrm>
              <a:off x="5742751" y="2440924"/>
              <a:ext cx="221346" cy="222110"/>
            </a:xfrm>
            <a:custGeom>
              <a:rect l="l" t="t" r="r" b="b"/>
              <a:pathLst>
                <a:path w="6954" h="6977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6" name="Google Shape;7606;p63"/>
            <p:cNvSpPr/>
            <p:nvPr/>
          </p:nvSpPr>
          <p:spPr>
            <a:xfrm>
              <a:off x="5810581" y="2523905"/>
              <a:ext cx="11395" cy="11395"/>
            </a:xfrm>
            <a:custGeom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7" name="Google Shape;7607;p63"/>
            <p:cNvSpPr/>
            <p:nvPr/>
          </p:nvSpPr>
          <p:spPr>
            <a:xfrm>
              <a:off x="5884490" y="2523905"/>
              <a:ext cx="11395" cy="11395"/>
            </a:xfrm>
            <a:custGeom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8" name="Google Shape;7608;p63"/>
            <p:cNvSpPr/>
            <p:nvPr/>
          </p:nvSpPr>
          <p:spPr>
            <a:xfrm>
              <a:off x="5847727" y="2523905"/>
              <a:ext cx="11395" cy="11395"/>
            </a:xfrm>
            <a:custGeom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09" name="Google Shape;7609;p63"/>
            <p:cNvSpPr/>
            <p:nvPr/>
          </p:nvSpPr>
          <p:spPr>
            <a:xfrm>
              <a:off x="5618805" y="2516616"/>
              <a:ext cx="270269" cy="266926"/>
            </a:xfrm>
            <a:custGeom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10" name="Google Shape;7610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7611" name="Google Shape;7611;p63"/>
            <p:cNvSpPr/>
            <p:nvPr/>
          </p:nvSpPr>
          <p:spPr>
            <a:xfrm>
              <a:off x="7102497" y="2970989"/>
              <a:ext cx="191044" cy="259001"/>
            </a:xfrm>
            <a:custGeom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2" name="Google Shape;7612;p63"/>
            <p:cNvSpPr/>
            <p:nvPr/>
          </p:nvSpPr>
          <p:spPr>
            <a:xfrm>
              <a:off x="7304872" y="3059413"/>
              <a:ext cx="40583" cy="9485"/>
            </a:xfrm>
            <a:custGeom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7055134" y="3059413"/>
              <a:ext cx="41347" cy="9485"/>
            </a:xfrm>
            <a:custGeom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4" name="Google Shape;7614;p63"/>
            <p:cNvSpPr/>
            <p:nvPr/>
          </p:nvSpPr>
          <p:spPr>
            <a:xfrm>
              <a:off x="7195727" y="2919170"/>
              <a:ext cx="9517" cy="40583"/>
            </a:xfrm>
            <a:custGeom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5" name="Google Shape;7615;p63"/>
            <p:cNvSpPr/>
            <p:nvPr/>
          </p:nvSpPr>
          <p:spPr>
            <a:xfrm>
              <a:off x="7185128" y="3007116"/>
              <a:ext cx="30334" cy="92880"/>
            </a:xfrm>
            <a:custGeom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6" name="Google Shape;7616;p63"/>
            <p:cNvSpPr/>
            <p:nvPr/>
          </p:nvSpPr>
          <p:spPr>
            <a:xfrm>
              <a:off x="7187770" y="3111328"/>
              <a:ext cx="25814" cy="25814"/>
            </a:xfrm>
            <a:custGeom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7" name="Google Shape;7617;p63"/>
            <p:cNvSpPr/>
            <p:nvPr/>
          </p:nvSpPr>
          <p:spPr>
            <a:xfrm>
              <a:off x="7249552" y="2951477"/>
              <a:ext cx="18971" cy="23077"/>
            </a:xfrm>
            <a:custGeom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8" name="Google Shape;7618;p63"/>
            <p:cNvSpPr/>
            <p:nvPr/>
          </p:nvSpPr>
          <p:spPr>
            <a:xfrm>
              <a:off x="7132831" y="3153852"/>
              <a:ext cx="18589" cy="22695"/>
            </a:xfrm>
            <a:custGeom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19" name="Google Shape;7619;p63"/>
            <p:cNvSpPr/>
            <p:nvPr/>
          </p:nvSpPr>
          <p:spPr>
            <a:xfrm>
              <a:off x="7132449" y="2951477"/>
              <a:ext cx="18971" cy="23077"/>
            </a:xfrm>
            <a:custGeom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0" name="Google Shape;7620;p63"/>
            <p:cNvSpPr/>
            <p:nvPr/>
          </p:nvSpPr>
          <p:spPr>
            <a:xfrm>
              <a:off x="7249552" y="3153852"/>
              <a:ext cx="18971" cy="22695"/>
            </a:xfrm>
            <a:custGeom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1" name="Google Shape;7621;p63"/>
            <p:cNvSpPr/>
            <p:nvPr/>
          </p:nvSpPr>
          <p:spPr>
            <a:xfrm>
              <a:off x="7289721" y="3113969"/>
              <a:ext cx="24286" cy="17093"/>
            </a:xfrm>
            <a:custGeom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2" name="Google Shape;7622;p63"/>
            <p:cNvSpPr/>
            <p:nvPr/>
          </p:nvSpPr>
          <p:spPr>
            <a:xfrm>
              <a:off x="7086964" y="2996931"/>
              <a:ext cx="24668" cy="17411"/>
            </a:xfrm>
            <a:custGeom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7289339" y="2996931"/>
              <a:ext cx="24668" cy="17411"/>
            </a:xfrm>
            <a:custGeom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4" name="Google Shape;7624;p63"/>
            <p:cNvSpPr/>
            <p:nvPr/>
          </p:nvSpPr>
          <p:spPr>
            <a:xfrm>
              <a:off x="7086964" y="3113587"/>
              <a:ext cx="24668" cy="17093"/>
            </a:xfrm>
            <a:custGeom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25" name="Google Shape;7625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7626" name="Google Shape;7626;p63"/>
            <p:cNvSpPr/>
            <p:nvPr/>
          </p:nvSpPr>
          <p:spPr>
            <a:xfrm>
              <a:off x="8143943" y="3145449"/>
              <a:ext cx="13273" cy="10631"/>
            </a:xfrm>
            <a:custGeom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8163264" y="3005970"/>
              <a:ext cx="32" cy="32"/>
            </a:xfrm>
            <a:custGeom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8" name="Google Shape;7628;p63"/>
            <p:cNvSpPr/>
            <p:nvPr/>
          </p:nvSpPr>
          <p:spPr>
            <a:xfrm>
              <a:off x="8163264" y="3005970"/>
              <a:ext cx="5347" cy="11013"/>
            </a:xfrm>
            <a:custGeom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29" name="Google Shape;7629;p63"/>
            <p:cNvSpPr/>
            <p:nvPr/>
          </p:nvSpPr>
          <p:spPr>
            <a:xfrm>
              <a:off x="8163264" y="3005588"/>
              <a:ext cx="32" cy="414"/>
            </a:xfrm>
            <a:custGeom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0" name="Google Shape;7630;p63"/>
            <p:cNvSpPr/>
            <p:nvPr/>
          </p:nvSpPr>
          <p:spPr>
            <a:xfrm>
              <a:off x="8168579" y="3016952"/>
              <a:ext cx="32" cy="796"/>
            </a:xfrm>
            <a:custGeom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1" name="Google Shape;7631;p63"/>
            <p:cNvSpPr/>
            <p:nvPr/>
          </p:nvSpPr>
          <p:spPr>
            <a:xfrm>
              <a:off x="7985143" y="2900613"/>
              <a:ext cx="330109" cy="347552"/>
            </a:xfrm>
            <a:custGeom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2" name="Google Shape;7632;p63"/>
            <p:cNvSpPr/>
            <p:nvPr/>
          </p:nvSpPr>
          <p:spPr>
            <a:xfrm>
              <a:off x="8168579" y="3016952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3" name="Google Shape;7633;p63"/>
            <p:cNvSpPr/>
            <p:nvPr/>
          </p:nvSpPr>
          <p:spPr>
            <a:xfrm>
              <a:off x="8168579" y="3017715"/>
              <a:ext cx="32" cy="32"/>
            </a:xfrm>
            <a:custGeom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7635" name="Google Shape;7635;p63"/>
            <p:cNvSpPr/>
            <p:nvPr/>
          </p:nvSpPr>
          <p:spPr>
            <a:xfrm>
              <a:off x="4767639" y="2584541"/>
              <a:ext cx="145941" cy="109177"/>
            </a:xfrm>
            <a:custGeom>
              <a:rect l="l" t="t" r="r" b="b"/>
              <a:pathLst>
                <a:path w="4585" h="3429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4794918" y="2446590"/>
              <a:ext cx="96286" cy="53856"/>
            </a:xfrm>
            <a:custGeom>
              <a:rect l="l" t="t" r="r" b="b"/>
              <a:pathLst>
                <a:path w="3025" h="1691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4816530" y="2465179"/>
              <a:ext cx="53856" cy="32244"/>
            </a:xfrm>
            <a:custGeom>
              <a:rect l="l" t="t" r="r" b="b"/>
              <a:pathLst>
                <a:path w="1691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4653179" y="2522409"/>
              <a:ext cx="377886" cy="255436"/>
            </a:xfrm>
            <a:custGeom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7640" name="Google Shape;7640;p63"/>
            <p:cNvSpPr/>
            <p:nvPr/>
          </p:nvSpPr>
          <p:spPr>
            <a:xfrm>
              <a:off x="5383486" y="2674747"/>
              <a:ext cx="13273" cy="13305"/>
            </a:xfrm>
            <a:custGeom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5350128" y="2724402"/>
              <a:ext cx="11395" cy="11395"/>
            </a:xfrm>
            <a:custGeom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5254638" y="2666376"/>
              <a:ext cx="11395" cy="11427"/>
            </a:xfrm>
            <a:custGeom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3" name="Google Shape;7643;p63"/>
            <p:cNvSpPr/>
            <p:nvPr/>
          </p:nvSpPr>
          <p:spPr>
            <a:xfrm>
              <a:off x="5273959" y="2724402"/>
              <a:ext cx="11395" cy="11395"/>
            </a:xfrm>
            <a:custGeom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4" name="Google Shape;7644;p63"/>
            <p:cNvSpPr/>
            <p:nvPr/>
          </p:nvSpPr>
          <p:spPr>
            <a:xfrm>
              <a:off x="5308049" y="2678917"/>
              <a:ext cx="14451" cy="14037"/>
            </a:xfrm>
            <a:custGeom>
              <a:rect l="l" t="t" r="r" b="b"/>
              <a:pathLst>
                <a:path w="452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5184517" y="2459481"/>
              <a:ext cx="252062" cy="305122"/>
            </a:xfrm>
            <a:custGeom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7647" name="Google Shape;7647;p63"/>
            <p:cNvSpPr/>
            <p:nvPr/>
          </p:nvSpPr>
          <p:spPr>
            <a:xfrm>
              <a:off x="6533281" y="3351230"/>
              <a:ext cx="357037" cy="357005"/>
            </a:xfrm>
            <a:custGeom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8" name="Google Shape;7648;p63"/>
            <p:cNvSpPr/>
            <p:nvPr/>
          </p:nvSpPr>
          <p:spPr>
            <a:xfrm>
              <a:off x="6570427" y="3388344"/>
              <a:ext cx="282364" cy="282396"/>
            </a:xfrm>
            <a:custGeom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49" name="Google Shape;7649;p63"/>
            <p:cNvSpPr/>
            <p:nvPr/>
          </p:nvSpPr>
          <p:spPr>
            <a:xfrm>
              <a:off x="6676166" y="3494083"/>
              <a:ext cx="71267" cy="71299"/>
            </a:xfrm>
            <a:custGeom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7651" name="Google Shape;7651;p63"/>
            <p:cNvSpPr/>
            <p:nvPr/>
          </p:nvSpPr>
          <p:spPr>
            <a:xfrm>
              <a:off x="6058441" y="3351230"/>
              <a:ext cx="357387" cy="357005"/>
            </a:xfrm>
            <a:custGeom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6111120" y="3403527"/>
              <a:ext cx="252030" cy="252030"/>
            </a:xfrm>
            <a:custGeom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7654" name="Google Shape;7654;p63"/>
            <p:cNvSpPr/>
            <p:nvPr/>
          </p:nvSpPr>
          <p:spPr>
            <a:xfrm>
              <a:off x="8025312" y="3410721"/>
              <a:ext cx="71649" cy="71267"/>
            </a:xfrm>
            <a:custGeom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55" name="Google Shape;7655;p63"/>
            <p:cNvSpPr/>
            <p:nvPr/>
          </p:nvSpPr>
          <p:spPr>
            <a:xfrm>
              <a:off x="8191306" y="3380768"/>
              <a:ext cx="70917" cy="71299"/>
            </a:xfrm>
            <a:custGeom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7957483" y="3350848"/>
              <a:ext cx="357387" cy="357387"/>
            </a:xfrm>
            <a:custGeom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7658" name="Google Shape;7658;p63"/>
            <p:cNvSpPr/>
            <p:nvPr/>
          </p:nvSpPr>
          <p:spPr>
            <a:xfrm>
              <a:off x="7007771" y="3351230"/>
              <a:ext cx="357387" cy="357005"/>
            </a:xfrm>
            <a:custGeom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7060450" y="3456206"/>
              <a:ext cx="80371" cy="124710"/>
            </a:xfrm>
            <a:custGeom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7203303" y="3456206"/>
              <a:ext cx="80753" cy="124710"/>
            </a:xfrm>
            <a:custGeom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7151388" y="3478518"/>
              <a:ext cx="33772" cy="102015"/>
            </a:xfrm>
            <a:custGeom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62" name="Google Shape;7662;p63"/>
            <p:cNvSpPr/>
            <p:nvPr/>
          </p:nvSpPr>
          <p:spPr>
            <a:xfrm>
              <a:off x="7293891" y="3508884"/>
              <a:ext cx="41729" cy="41697"/>
            </a:xfrm>
            <a:custGeom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7664" name="Google Shape;7664;p63"/>
            <p:cNvSpPr/>
            <p:nvPr/>
          </p:nvSpPr>
          <p:spPr>
            <a:xfrm>
              <a:off x="5108729" y="3351230"/>
              <a:ext cx="357005" cy="357005"/>
            </a:xfrm>
            <a:custGeom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5163668" y="3402381"/>
              <a:ext cx="244104" cy="233473"/>
            </a:xfrm>
            <a:custGeom>
              <a:rect l="l" t="t" r="r" b="b"/>
              <a:pathLst>
                <a:path w="7668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7667" name="Google Shape;7667;p63"/>
            <p:cNvSpPr/>
            <p:nvPr/>
          </p:nvSpPr>
          <p:spPr>
            <a:xfrm>
              <a:off x="5583569" y="3351230"/>
              <a:ext cx="357419" cy="357005"/>
            </a:xfrm>
            <a:custGeom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68" name="Google Shape;7668;p63"/>
            <p:cNvSpPr/>
            <p:nvPr/>
          </p:nvSpPr>
          <p:spPr>
            <a:xfrm>
              <a:off x="5658625" y="3403527"/>
              <a:ext cx="172073" cy="243690"/>
            </a:xfrm>
            <a:custGeom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7670" name="Google Shape;7670;p63"/>
            <p:cNvSpPr/>
            <p:nvPr/>
          </p:nvSpPr>
          <p:spPr>
            <a:xfrm>
              <a:off x="7482229" y="3351230"/>
              <a:ext cx="357419" cy="357005"/>
            </a:xfrm>
            <a:custGeom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71" name="Google Shape;7671;p63"/>
            <p:cNvSpPr/>
            <p:nvPr/>
          </p:nvSpPr>
          <p:spPr>
            <a:xfrm>
              <a:off x="7592138" y="3605616"/>
              <a:ext cx="137983" cy="32530"/>
            </a:xfrm>
            <a:custGeom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72" name="Google Shape;7672;p63"/>
            <p:cNvSpPr/>
            <p:nvPr/>
          </p:nvSpPr>
          <p:spPr>
            <a:xfrm>
              <a:off x="7513709" y="3387962"/>
              <a:ext cx="295987" cy="282014"/>
            </a:xfrm>
            <a:custGeom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73" name="Google Shape;7673;p63"/>
            <p:cNvSpPr/>
            <p:nvPr/>
          </p:nvSpPr>
          <p:spPr>
            <a:xfrm>
              <a:off x="7580393" y="3516460"/>
              <a:ext cx="56880" cy="56880"/>
            </a:xfrm>
            <a:custGeom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7685750" y="3516460"/>
              <a:ext cx="56880" cy="56880"/>
            </a:xfrm>
            <a:custGeom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697" name="Google Shape;7697;p63"/>
          <p:cNvGrpSpPr/>
          <p:nvPr/>
        </p:nvGrpSpPr>
        <p:grpSpPr>
          <a:xfrm>
            <a:off x="4398977" y="3817152"/>
            <a:ext cx="346024" cy="345674"/>
            <a:chOff x="4650919" y="3817349"/>
            <a:chExt cx="346024" cy="345674"/>
          </a:xfrm>
        </p:grpSpPr>
        <p:sp>
          <p:nvSpPr>
            <p:cNvPr id="7698" name="Google Shape;7698;p63"/>
            <p:cNvSpPr/>
            <p:nvPr/>
          </p:nvSpPr>
          <p:spPr>
            <a:xfrm>
              <a:off x="4650919" y="3817349"/>
              <a:ext cx="346024" cy="345674"/>
            </a:xfrm>
            <a:custGeom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4701305" y="3867386"/>
              <a:ext cx="244486" cy="242958"/>
            </a:xfrm>
            <a:custGeom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4749464" y="3911534"/>
              <a:ext cx="153134" cy="151065"/>
            </a:xfrm>
            <a:custGeom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63"/>
          <p:cNvGrpSpPr/>
          <p:nvPr/>
        </p:nvGrpSpPr>
        <p:grpSpPr>
          <a:xfrm>
            <a:off x="5297920" y="3817152"/>
            <a:ext cx="345642" cy="345674"/>
            <a:chOff x="5549861" y="3817349"/>
            <a:chExt cx="345642" cy="345674"/>
          </a:xfrm>
        </p:grpSpPr>
        <p:sp>
          <p:nvSpPr>
            <p:cNvPr id="7702" name="Google Shape;7702;p63"/>
            <p:cNvSpPr/>
            <p:nvPr/>
          </p:nvSpPr>
          <p:spPr>
            <a:xfrm>
              <a:off x="5549861" y="3817349"/>
              <a:ext cx="345642" cy="345674"/>
            </a:xfrm>
            <a:custGeom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703" name="Google Shape;7703;p63"/>
            <p:cNvSpPr/>
            <p:nvPr/>
          </p:nvSpPr>
          <p:spPr>
            <a:xfrm>
              <a:off x="5590763" y="3890208"/>
              <a:ext cx="262661" cy="200052"/>
            </a:xfrm>
            <a:custGeom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  <p:sp>
          <p:nvSpPr>
            <p:cNvPr id="7704" name="Google Shape;7704;p63"/>
            <p:cNvSpPr/>
            <p:nvPr/>
          </p:nvSpPr>
          <p:spPr>
            <a:xfrm>
              <a:off x="5680587" y="3935024"/>
              <a:ext cx="105389" cy="110514"/>
            </a:xfrm>
            <a:custGeom>
              <a:rect l="l" t="t" r="r" b="b"/>
              <a:pathLst>
                <a:path w="3311" h="3471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/>
  <p:timing/>
</p:sld>
</file>

<file path=ppt/slides/slide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</a:xfrm>
      </p:grpSpPr>
      <p:pic>
        <p:nvPicPr>
          <p:cNvPr id="162" name="Google Shape;162;p27" descr="D:/Презентация/_DSC8323.jpg_DSC8323"/>
          <p:cNvPicPr preferRelativeResize="0"/>
          <p:nvPr/>
        </p:nvPicPr>
        <p:blipFill>
          <a:blip r:embed="rId3"/>
          <a:srcRect l="25623" r="25623"/>
          <a:stretch>
            <a:fillRect/>
          </a:stretch>
        </p:blipFill>
        <p:spPr>
          <a:xfrm>
            <a:off x="5381625" y="0"/>
            <a:ext cx="376237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27"/>
          <p:cNvSpPr/>
          <p:nvPr/>
        </p:nvSpPr>
        <p:spPr>
          <a:xfrm>
            <a:off x="4819650" y="1577400"/>
            <a:ext cx="29910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64" name="Google Shape;164;p27"/>
          <p:cNvSpPr txBox="1">
            <a:spLocks noGrp="1"/>
          </p:cNvSpPr>
          <p:nvPr>
            <p:ph type="subTitle" idx="1"/>
          </p:nvPr>
        </p:nvSpPr>
        <p:spPr>
          <a:xfrm flipH="1">
            <a:off x="810637" y="2267240"/>
            <a:ext cx="3631660" cy="13903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buClr>
                <a:schemeClr val="dk1"/>
              </a:buClr>
              <a:buSzPts val="1100"/>
            </a:pPr>
            <a:r>
              <a:rPr lang="ru-RU">
                <a:latin typeface="Commissioner Light" pitchFamily="2" charset="0"/>
              </a:rPr>
              <a:t>высшее учебное заведение, где готовятся специалисты по фундаментальным и гуманитарным  наукам. Осуществляет  научно-исследовательскую работу. Университет действует как учебно-научно-практический комплекс.</a:t>
            </a:r>
            <a:endParaRPr>
              <a:latin typeface="Commissioner Light" pitchFamily="2" charset="0"/>
            </a:endParaRPr>
          </a:p>
        </p:txBody>
      </p:sp>
      <p:sp>
        <p:nvSpPr>
          <p:cNvPr id="165" name="Google Shape;165;p27"/>
          <p:cNvSpPr txBox="1">
            <a:spLocks noGrp="1"/>
          </p:cNvSpPr>
          <p:nvPr>
            <p:ph type="title"/>
          </p:nvPr>
        </p:nvSpPr>
        <p:spPr>
          <a:xfrm>
            <a:off x="583000" y="1432475"/>
            <a:ext cx="3723449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НАШ УНИВЕРСИТЕТ </a:t>
            </a:r>
            <a:endParaRPr>
              <a:latin typeface="Unbounded SemiBold" pitchFamily="2" charset="-52"/>
            </a:endParaRPr>
          </a:p>
        </p:txBody>
      </p:sp>
      <p:sp>
        <p:nvSpPr>
          <p:cNvPr id="167" name="Google Shape;167;p27"/>
          <p:cNvSpPr/>
          <p:nvPr/>
        </p:nvSpPr>
        <p:spPr>
          <a:xfrm>
            <a:off x="0" y="1577400"/>
            <a:ext cx="3621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pic>
        <p:nvPicPr>
          <p:cNvPr id="3" name="Рисунок 2" descr="Изображение выглядит как Графика, Шрифт, логотип, текст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4645" y="2022447"/>
            <a:ext cx="2121009" cy="1098606"/>
          </a:xfrm>
          <a:prstGeom prst="rect">
            <a:avLst/>
          </a:prstGeom>
        </p:spPr>
      </p:pic>
    </p:spTree>
  </p:cSld>
  <p:clrMapOvr>
    <a:masterClrMapping/>
  </p:clrMapOvr>
  <p:transition/>
  <p:timing/>
</p:sld>
</file>

<file path=ppt/slides/slide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171"/>
        <p:cNvGrpSpPr/>
        <p:nvPr/>
      </p:nvGrpSpPr>
      <p:grpSpPr>
        <a:xfrm>
          <a:off x="0" y="0"/>
          <a:ext cx="0" cy="0"/>
        </a:xfrm>
      </p:grpSpPr>
      <p:sp>
        <p:nvSpPr>
          <p:cNvPr id="172" name="Google Shape;172;p28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НАД ЧЕМ МЫ РАБОТАЕМ</a:t>
            </a:r>
            <a:endParaRPr>
              <a:latin typeface="Unbounded SemiBold" pitchFamily="2" charset="-52"/>
            </a:endParaRPr>
          </a:p>
        </p:txBody>
      </p:sp>
      <p:sp>
        <p:nvSpPr>
          <p:cNvPr id="173" name="Google Shape;173;p28"/>
          <p:cNvSpPr/>
          <p:nvPr/>
        </p:nvSpPr>
        <p:spPr>
          <a:xfrm>
            <a:off x="0" y="0"/>
            <a:ext cx="3607500" cy="2632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74" name="Google Shape;174;p28"/>
          <p:cNvSpPr/>
          <p:nvPr/>
        </p:nvSpPr>
        <p:spPr>
          <a:xfrm>
            <a:off x="3607486" y="-25500"/>
            <a:ext cx="3607500" cy="26322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75" name="Google Shape;175;p28"/>
          <p:cNvSpPr/>
          <p:nvPr/>
        </p:nvSpPr>
        <p:spPr>
          <a:xfrm>
            <a:off x="0" y="2632200"/>
            <a:ext cx="36075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76" name="Google Shape;176;p28"/>
          <p:cNvSpPr/>
          <p:nvPr/>
        </p:nvSpPr>
        <p:spPr>
          <a:xfrm>
            <a:off x="3607473" y="2632200"/>
            <a:ext cx="3607500" cy="2511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latin typeface="Commissioner Light" pitchFamily="2" charset="0"/>
              </a:rPr>
              <a:t>Faculty of Law of the Russian State University of Social Technologies</a:t>
            </a:r>
            <a:endParaRPr>
              <a:latin typeface="Commissioner Light" pitchFamily="2" charset="0"/>
            </a:endParaRPr>
          </a:p>
        </p:txBody>
      </p:sp>
      <p:sp>
        <p:nvSpPr>
          <p:cNvPr id="178" name="Google Shape;178;p28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solidFill>
                  <a:schemeClr val="lt1"/>
                </a:solidFill>
                <a:latin typeface="Commissioner Light" pitchFamily="2" charset="0"/>
              </a:rPr>
              <a:t>Faculty of Economics of the Russian State University of Social Technologies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solidFill>
                  <a:schemeClr val="lt1"/>
                </a:solidFill>
                <a:latin typeface="Commissioner Light" pitchFamily="2" charset="0"/>
              </a:rPr>
              <a:t>Faculty of Foreign Languages</a:t>
            </a:r>
          </a:p>
          <a:p>
            <a:pPr marL="0" lvl="0" indent="0"/>
            <a:r>
              <a:rPr lang="en-US">
                <a:solidFill>
                  <a:schemeClr val="lt1"/>
                </a:solidFill>
                <a:latin typeface="Commissioner Light" pitchFamily="2" charset="0"/>
              </a:rPr>
              <a:t>of the Russian State University of Social Technologies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80" name="Google Shape;180;p28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Факультет экономики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1" name="Google Shape;181;p28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Факультет иностранных языков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2" name="Google Shape;182;p28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Факультет юриспруденции</a:t>
            </a:r>
            <a:endParaRPr>
              <a:solidFill>
                <a:schemeClr val="dk1"/>
              </a:solidFill>
              <a:latin typeface="Unbounded SemiBold" pitchFamily="2" charset="-52"/>
            </a:endParaRPr>
          </a:p>
        </p:txBody>
      </p:sp>
      <p:sp>
        <p:nvSpPr>
          <p:cNvPr id="183" name="Google Shape;183;p28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939408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600">
                <a:latin typeface="Unbounded SemiBold" pitchFamily="2" charset="-52"/>
              </a:rPr>
              <a:t>Факультет цифровых технологий и кибербезопасности</a:t>
            </a:r>
            <a:endParaRPr sz="1600">
              <a:latin typeface="Unbounded SemiBold" pitchFamily="2" charset="-52"/>
            </a:endParaRPr>
          </a:p>
        </p:txBody>
      </p:sp>
      <p:sp>
        <p:nvSpPr>
          <p:cNvPr id="184" name="Google Shape;184;p28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latin typeface="Commissioner Light" pitchFamily="2" charset="0"/>
              </a:rPr>
              <a:t>Faculty of Digital Technologies and Cybersecurity of the Russian State University of Social Technologies</a:t>
            </a:r>
            <a:endParaRPr>
              <a:latin typeface="Commissioner Light" pitchFamily="2" charset="0"/>
            </a:endParaRPr>
          </a:p>
        </p:txBody>
      </p:sp>
    </p:spTree>
  </p:cSld>
  <p:clrMapOvr>
    <a:masterClrMapping/>
  </p:clrMapOvr>
  <p:transition/>
  <p:timing/>
</p:sld>
</file>

<file path=ppt/slides/slide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188"/>
        <p:cNvGrpSpPr/>
        <p:nvPr/>
      </p:nvGrpSpPr>
      <p:grpSpPr>
        <a:xfrm>
          <a:off x="0" y="0"/>
          <a:ext cx="0" cy="0"/>
        </a:xfrm>
      </p:grpSpPr>
      <p:sp>
        <p:nvSpPr>
          <p:cNvPr id="189" name="Google Shape;189;p29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>
                <a:latin typeface="Unbounded SemiBold" pitchFamily="2" charset="-52"/>
              </a:rPr>
              <a:t>НАД ЧЕМ МЫ РАБОТАЕМ</a:t>
            </a:r>
            <a:endParaRPr>
              <a:latin typeface="Unbounded SemiBold" pitchFamily="2" charset="-52"/>
            </a:endParaRPr>
          </a:p>
        </p:txBody>
      </p:sp>
      <p:pic>
        <p:nvPicPr>
          <p:cNvPr id="190" name="Google Shape;190;p29" descr="D:/Презентация/photo_2024-01-29_21-46-00.jpgphoto_2024-01-29_21-46-00"/>
          <p:cNvPicPr preferRelativeResize="0"/>
          <p:nvPr/>
        </p:nvPicPr>
        <p:blipFill>
          <a:blip r:embed="rId3"/>
          <a:srcRect t="5558" b="5558"/>
          <a:stretch>
            <a:fillRect/>
          </a:stretch>
        </p:blipFill>
        <p:spPr>
          <a:xfrm>
            <a:off x="584363" y="-1053850"/>
            <a:ext cx="6164663" cy="4109775"/>
          </a:xfrm>
          <a:prstGeom prst="rect">
            <a:avLst/>
          </a:prstGeom>
          <a:noFill/>
          <a:ln>
            <a:noFill/>
          </a:ln>
        </p:spPr>
      </p:pic>
      <p:sp>
        <p:nvSpPr>
          <p:cNvPr id="191" name="Google Shape;191;p29"/>
          <p:cNvSpPr/>
          <p:nvPr/>
        </p:nvSpPr>
        <p:spPr>
          <a:xfrm>
            <a:off x="0" y="2632200"/>
            <a:ext cx="72150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solidFill>
                  <a:srgbClr val="D2C39C"/>
                </a:solidFill>
                <a:latin typeface="Commissioner Light" pitchFamily="2" charset="0"/>
              </a:rPr>
              <a:t>Science is the key to everything</a:t>
            </a:r>
            <a:endParaRPr>
              <a:solidFill>
                <a:srgbClr val="D2C39C"/>
              </a:solidFill>
              <a:latin typeface="Commissioner Light" pitchFamily="2" charset="0"/>
            </a:endParaRPr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latin typeface="Commissioner Light" pitchFamily="2" charset="0"/>
              </a:rPr>
              <a:t>Science is the key to everything</a:t>
            </a:r>
            <a:endParaRPr>
              <a:latin typeface="Commissioner Light" pitchFamily="2" charset="0"/>
            </a:endParaRPr>
          </a:p>
        </p:txBody>
      </p:sp>
      <p:sp>
        <p:nvSpPr>
          <p:cNvPr id="194" name="Google Shape;194;p29"/>
          <p:cNvSpPr txBox="1">
            <a:spLocks noGrp="1"/>
          </p:cNvSpPr>
          <p:nvPr>
            <p:ph type="ctrTitle" idx="2"/>
          </p:nvPr>
        </p:nvSpPr>
        <p:spPr>
          <a:xfrm>
            <a:off x="906138" y="2993035"/>
            <a:ext cx="1828201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>
                <a:latin typeface="Unbounded SemiBold" pitchFamily="2" charset="-52"/>
              </a:rPr>
              <a:t>ПРИМЕЧАНИЕ 1</a:t>
            </a:r>
            <a:endParaRPr sz="1200">
              <a:latin typeface="Unbounded SemiBold" pitchFamily="2" charset="-52"/>
            </a:endParaRPr>
          </a:p>
        </p:txBody>
      </p:sp>
      <p:sp>
        <p:nvSpPr>
          <p:cNvPr id="195" name="Google Shape;195;p29"/>
          <p:cNvSpPr txBox="1">
            <a:spLocks noGrp="1"/>
          </p:cNvSpPr>
          <p:nvPr>
            <p:ph type="ctrTitle"/>
          </p:nvPr>
        </p:nvSpPr>
        <p:spPr>
          <a:xfrm>
            <a:off x="4921574" y="2993035"/>
            <a:ext cx="2149227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>
                <a:latin typeface="Unbounded SemiBold" pitchFamily="2" charset="-52"/>
              </a:rPr>
              <a:t>ПРИМЕЧАНИЕ 3</a:t>
            </a:r>
            <a:endParaRPr sz="1200">
              <a:latin typeface="Unbounded SemiBold" pitchFamily="2" charset="-52"/>
            </a:endParaRPr>
          </a:p>
        </p:txBody>
      </p:sp>
      <p:sp>
        <p:nvSpPr>
          <p:cNvPr id="196" name="Google Shape;196;p29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>
                <a:latin typeface="Unbounded SemiBold" pitchFamily="2" charset="-52"/>
              </a:rPr>
              <a:t>ПРИМЕЧАНИЕ 2</a:t>
            </a:r>
            <a:endParaRPr sz="1200">
              <a:latin typeface="Unbounded SemiBold" pitchFamily="2" charset="-52"/>
            </a:endParaRPr>
          </a:p>
        </p:txBody>
      </p:sp>
      <p:sp>
        <p:nvSpPr>
          <p:cNvPr id="197" name="Google Shape;197;p29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>
                <a:solidFill>
                  <a:schemeClr val="bg1"/>
                </a:solidFill>
                <a:latin typeface="Commissioner Light" pitchFamily="2" charset="0"/>
              </a:rPr>
              <a:t>Science is the key to everything</a:t>
            </a:r>
            <a:endParaRPr>
              <a:solidFill>
                <a:schemeClr val="bg1"/>
              </a:solidFill>
              <a:latin typeface="Commissioner Light" pitchFamily="2" charset="0"/>
            </a:endParaRPr>
          </a:p>
        </p:txBody>
      </p:sp>
      <p:sp>
        <p:nvSpPr>
          <p:cNvPr id="198" name="Google Shape;198;p29"/>
          <p:cNvSpPr/>
          <p:nvPr/>
        </p:nvSpPr>
        <p:spPr>
          <a:xfrm rot="10800000" flipH="1">
            <a:off x="0" y="2424900"/>
            <a:ext cx="7215000" cy="207300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noFill/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</a:xfrm>
      </p:grpSpPr>
      <p:sp>
        <p:nvSpPr>
          <p:cNvPr id="203" name="Google Shape;203;p30"/>
          <p:cNvSpPr/>
          <p:nvPr/>
        </p:nvSpPr>
        <p:spPr>
          <a:xfrm rot="-5400000">
            <a:off x="6349650" y="643825"/>
            <a:ext cx="1057500" cy="3104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pic>
        <p:nvPicPr>
          <p:cNvPr id="204" name="Google Shape;204;p30" descr="D:\Презентация\photo_2024-01-29_21-46-09.jpgphoto_2024-01-29_21-46-09"/>
          <p:cNvPicPr preferRelativeResize="0"/>
          <p:nvPr/>
        </p:nvPicPr>
        <p:blipFill>
          <a:blip r:embed="rId3"/>
          <a:srcRect l="21873" r="21873"/>
          <a:stretch>
            <a:fillRect/>
          </a:stretch>
        </p:blipFill>
        <p:spPr>
          <a:xfrm>
            <a:off x="331425" y="271375"/>
            <a:ext cx="4224899" cy="4506149"/>
          </a:xfrm>
          <a:prstGeom prst="rect">
            <a:avLst/>
          </a:prstGeom>
          <a:noFill/>
          <a:ln>
            <a:noFill/>
          </a:ln>
        </p:spPr>
      </p:pic>
      <p:sp>
        <p:nvSpPr>
          <p:cNvPr id="205" name="Google Shape;205;p30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О ПРОЕКТЕ</a:t>
            </a:r>
            <a:endParaRPr sz="2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>
                <a:latin typeface="Commissioner Light" pitchFamily="2" charset="0"/>
              </a:rPr>
              <a:t>Российский государственный университет социальных технологий продолжает укреплять международные связи в сфере высшего образования.</a:t>
            </a:r>
            <a:endParaRPr>
              <a:latin typeface="Commissioner Light" pitchFamily="2" charset="0"/>
            </a:endParaRPr>
          </a:p>
        </p:txBody>
      </p:sp>
      <p:sp>
        <p:nvSpPr>
          <p:cNvPr id="207" name="Google Shape;207;p30"/>
          <p:cNvSpPr/>
          <p:nvPr/>
        </p:nvSpPr>
        <p:spPr>
          <a:xfrm rot="-5400000">
            <a:off x="6600" y="1660525"/>
            <a:ext cx="1057500" cy="1070700"/>
          </a:xfrm>
          <a:prstGeom prst="rect">
            <a:avLst/>
          </a:prstGeom>
          <a:gradFill>
            <a:gsLst>
              <a:gs pos="0">
                <a:srgbClr val="0F7780"/>
              </a:gs>
              <a:gs pos="100000">
                <a:srgbClr val="0F7780">
                  <a:alpha val="63000"/>
                </a:srgbClr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</p:cSld>
  <p:clrMapOvr>
    <a:masterClrMapping/>
  </p:clrMapOvr>
  <p:transition/>
  <p:timing/>
</p:sld>
</file>

<file path=ppt/slides/slide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</a:xfrm>
      </p:grpSpPr>
      <p:sp>
        <p:nvSpPr>
          <p:cNvPr id="212" name="Google Shape;212;p31"/>
          <p:cNvSpPr/>
          <p:nvPr/>
        </p:nvSpPr>
        <p:spPr>
          <a:xfrm rot="-5400000">
            <a:off x="3797246" y="-82750"/>
            <a:ext cx="1553100" cy="79851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13" name="Google Shape;213;p31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4612322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SzPts val="1100"/>
            </a:pPr>
            <a:r>
              <a:rPr lang="ru-RU">
                <a:solidFill>
                  <a:schemeClr val="lt1"/>
                </a:solidFill>
                <a:latin typeface="Commissioner Light" pitchFamily="2" charset="0"/>
              </a:rPr>
              <a:t>«Вот цитата. Слова, полные мудрости, которые  могут вдохновить».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14" name="Google Shape;214;p31"/>
          <p:cNvSpPr txBox="1">
            <a:spLocks noGrp="1"/>
          </p:cNvSpPr>
          <p:nvPr>
            <p:ph type="subTitle" idx="2"/>
          </p:nvPr>
        </p:nvSpPr>
        <p:spPr>
          <a:xfrm>
            <a:off x="915174" y="4004575"/>
            <a:ext cx="2413653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>
                <a:solidFill>
                  <a:schemeClr val="lt1"/>
                </a:solidFill>
                <a:latin typeface="Unbounded SemiBold" pitchFamily="2" charset="-52"/>
                <a:ea typeface="Fira Sans Extra Condensed"/>
                <a:cs typeface="Fira Sans Extra Condensed"/>
                <a:sym typeface="Fira Sans Extra Condensed"/>
              </a:rPr>
              <a:t>—КТО-ТО ИЗВЕСТНЫЙ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  <p:transition/>
  <p:timing/>
</p:sld>
</file>

<file path=ppt/slides/slide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Shape 218"/>
        <p:cNvGrpSpPr/>
        <p:nvPr/>
      </p:nvGrpSpPr>
      <p:grpSpPr>
        <a:xfrm>
          <a:off x="0" y="0"/>
          <a:ext cx="0" cy="0"/>
        </a:xfrm>
      </p:grpSpPr>
      <p:sp>
        <p:nvSpPr>
          <p:cNvPr id="219" name="Google Shape;219;p32"/>
          <p:cNvSpPr/>
          <p:nvPr/>
        </p:nvSpPr>
        <p:spPr>
          <a:xfrm rot="5400000">
            <a:off x="-752200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pic>
        <p:nvPicPr>
          <p:cNvPr id="220" name="Google Shape;220;p32" descr="D:\Презентация\_DSC8323.jpg_DSC8323"/>
          <p:cNvPicPr preferRelativeResize="0"/>
          <p:nvPr/>
        </p:nvPicPr>
        <p:blipFill>
          <a:blip r:embed="rId3"/>
          <a:srcRect t="7686" b="7686"/>
          <a:stretch>
            <a:fillRect/>
          </a:stretch>
        </p:blipFill>
        <p:spPr>
          <a:xfrm>
            <a:off x="194820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1" name="Google Shape;221;p32"/>
          <p:cNvSpPr/>
          <p:nvPr/>
        </p:nvSpPr>
        <p:spPr>
          <a:xfrm rot="-5400000" flipH="1">
            <a:off x="3168750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222" name="Google Shape;222;p32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>
                <a:solidFill>
                  <a:schemeClr val="lt1"/>
                </a:solidFill>
                <a:latin typeface="Unbounded SemiBold" pitchFamily="2" charset="-52"/>
              </a:rPr>
              <a:t>СЕЙЧАС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23" name="Google Shape;223;p32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3532940" cy="10939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>
              <a:solidFill>
                <a:schemeClr val="lt1"/>
              </a:solidFill>
              <a:latin typeface="Commissioner Light" pitchFamily="2" charset="0"/>
            </a:endParaRPr>
          </a:p>
        </p:txBody>
      </p:sp>
    </p:spTree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6.0.33"/>
  <p:tag name="AS_OS" val="Microsoft Windows NT 10.0.20348.0"/>
  <p:tag name="AS_RELEASE_DATE" val="2025.01.14"/>
  <p:tag name="AS_TITLE" val="Aspose.Slides for .NET6"/>
  <p:tag name="AS_VERSION" val="25.1"/>
</p:tagLst>
</file>

<file path=ppt/theme/theme1.xml><?xml version="1.0" encoding="utf-8"?>
<a:theme xmlns:r="http://schemas.openxmlformats.org/officeDocument/2006/relationships" xmlns:a="http://schemas.openxmlformats.org/drawingml/2006/main" name="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908269"/>
      </a:accent1>
      <a:accent2>
        <a:srgbClr val="212121"/>
      </a:accent2>
      <a:accent3>
        <a:srgbClr val="CFC3AC"/>
      </a:accent3>
      <a:accent4>
        <a:srgbClr val="976E26"/>
      </a:accent4>
      <a:accent5>
        <a:srgbClr val="927D59"/>
      </a:accent5>
      <a:accent6>
        <a:srgbClr val="584F3E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Engineering Project Proposal by Slidesgo override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On-screen Show (16:9)</PresentationFormat>
  <Paragraphs>151</Paragraphs>
  <Slides>39</Slides>
  <Notes>38</Notes>
  <TotalTime>8</TotalTime>
  <HiddenSlides>0</HiddenSlides>
  <MMClips>0</MMClips>
  <ScaleCrop>0</ScaleCrop>
  <HeadingPairs>
    <vt:vector baseType="variant" size="6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baseType="lpstr" size="54">
      <vt:lpstr>Arial</vt:lpstr>
      <vt:lpstr>Livvic</vt:lpstr>
      <vt:lpstr>Catamaran Light</vt:lpstr>
      <vt:lpstr>Fira Sans Extra Condensed Medium</vt:lpstr>
      <vt:lpstr>Proxima Nova Semibold</vt:lpstr>
      <vt:lpstr>Proxima Nova</vt:lpstr>
      <vt:lpstr>Calibri</vt:lpstr>
      <vt:lpstr>Commissioner Light</vt:lpstr>
      <vt:lpstr>Unbounded SemiBold</vt:lpstr>
      <vt:lpstr>Roboto</vt:lpstr>
      <vt:lpstr>Fira Sans Extra Condensed</vt:lpstr>
      <vt:lpstr>Livvic Light</vt:lpstr>
      <vt:lpstr>Commissioner</vt:lpstr>
      <vt:lpstr>Commissioner Black</vt:lpstr>
      <vt:lpstr>Engineering Project Proposal by Slidesgo</vt:lpstr>
      <vt:lpstr>ШАБЛОН
ПРЕЗЕНТАЦИИ
РГУ СОЦТЕХ</vt:lpstr>
      <vt:lpstr>PowerPoint Presentation</vt:lpstr>
      <vt:lpstr>СОДЕРЖАНИЕ</vt:lpstr>
      <vt:lpstr>НАШ УНИВЕРСИТЕТ </vt:lpstr>
      <vt:lpstr>НАД ЧЕМ МЫ РАБОТАЕМ</vt:lpstr>
      <vt:lpstr>НАД ЧЕМ МЫ РАБОТАЕМ</vt:lpstr>
      <vt:lpstr>О ПРОЕКТЕ</vt:lpstr>
      <vt:lpstr>PowerPoint Presentation</vt:lpstr>
      <vt:lpstr>СЕЙЧАС</vt:lpstr>
      <vt:lpstr>БУДУЩЕЕ</vt:lpstr>
      <vt:lpstr>ОБРАЗОВАТЕЛЬНЫЕ ТРЕНДЫ</vt:lpstr>
      <vt:lpstr>ОСНОВНЫЕ ТРЕБОВАНИЯ</vt:lpstr>
      <vt:lpstr>ОСНОВНЫЕ ТРЕБОВАНИЯ</vt:lpstr>
      <vt:lpstr>БЮДЖЕТ</vt:lpstr>
      <vt:lpstr>НАШИ ЦИФРЫ</vt:lpstr>
      <vt:lpstr>ЦЕЛИ ПРОЕКТА</vt:lpstr>
      <vt:lpstr>ПРОГНОЗИРУЕМЫЕ РЕЗУЛЬТАТЫ</vt:lpstr>
      <vt:lpstr>КРАТКИЙ ОБЗОР</vt:lpstr>
      <vt:lpstr>КРАТКИЙ ОБЗОР</vt:lpstr>
      <vt:lpstr>ЭТАПЫ ПРОЕКТА</vt:lpstr>
      <vt:lpstr>БУДУЩИЕ ПРОЕКТЫ</vt:lpstr>
      <vt:lpstr>ХРОНОЛОГИЯ</vt:lpstr>
      <vt:lpstr>НАША ЛОКАЦИЯ</vt:lpstr>
      <vt:lpstr>НАШИ ПАРТНЕРЫ</vt:lpstr>
      <vt:lpstr>НАША КОМАНДА</vt:lpstr>
      <vt:lpstr>СПАСИБО</vt:lpstr>
      <vt:lpstr>PowerPoint Presentation</vt:lpstr>
      <vt:lpstr>PowerPoint Presentation</vt:lpstr>
      <vt:lpstr>Используемые шрифты и цвета</vt:lpstr>
      <vt:lpstr>PowerPoint Presentation</vt:lpstr>
      <vt:lpstr>PowerPoint Presentation</vt:lpstr>
      <vt:lpstr>Используйте наши редактируемые графические ресурсы...</vt:lpstr>
      <vt:lpstr>... и наш набор редактируемых иконок</vt:lpstr>
      <vt:lpstr>Образовательные иконки</vt:lpstr>
      <vt:lpstr>Иконки бизнеса</vt:lpstr>
      <vt:lpstr>Значки помощи и поддержки</vt:lpstr>
      <vt:lpstr>Иконки творческого процесса</vt:lpstr>
      <vt:lpstr>Иконки природы</vt:lpstr>
      <vt:lpstr>SEO и маркетинговые иконки</vt:lpstr>
    </vt:vector>
  </TitlesOfParts>
  <LinksUpToDate>0</LinksUpToDate>
  <SharedDoc>0</SharedDoc>
  <HyperlinksChanged>0</HyperlinksChanged>
  <Application>Aspose.Slides for .NET</Application>
  <AppVersion>25.0100</AppVersion>
</Properties>
</file>

<file path=docProps/core.xml><?xml version="1.0" encoding="utf-8"?>
<cp:coreProperties xmlns:dc="http://purl.org/dc/elements/1.1/" xmlns:dcterms="http://purl.org/dc/terms/" xmlns:dcmitype="http://purl.org/dc/dcmitype/" xmlns:xsi="http://www.w3.org/2001/XMLSchema-instance" xmlns:cp="http://schemas.openxmlformats.org/package/2006/metadata/core-properties">
  <dc:title>ШАБЛОН ПРЕЗЕНТАЦИИ РГУ СОЦТЕХ</dc:title>
  <dc:creator>Марченко Иван Александрович</dc:creator>
  <cp:lastModifiedBy>Сухочев Захар</cp:lastModifiedBy>
  <cp:revision>9</cp:revision>
  <dcterms:created xsi:type="dcterms:W3CDTF">2025-05-16T08:50:37Z</dcterms:created>
  <dcterms:modified xsi:type="dcterms:W3CDTF">2025-05-28T13:13:33Z</dcterms:modified>
</cp:coreProperties>
</file>

<file path=docProps/custom.xml><?xml version="1.0" encoding="utf-8"?>
<Properties xmlns:vt="http://schemas.openxmlformats.org/officeDocument/2006/docPropsVTypes" xmlns="http://schemas.openxmlformats.org/officeDocument/2006/custom-properties">
  <property fmtid="{D5CDD505-2E9C-101B-9397-08002B2CF9AE}" pid="2" name="ICV">
    <vt:lpwstr>C525CC0B2AF447FE8F2BBA327F1E472F_12</vt:lpwstr>
  </property>
  <property fmtid="{D5CDD505-2E9C-101B-9397-08002B2CF9AE}" pid="3" name="KSOProductBuildVer">
    <vt:lpwstr>1049-12.2.0.21179</vt:lpwstr>
  </property>
</Properties>
</file>