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80" r:id="rId18"/>
    <p:sldId id="279" r:id="rId19"/>
    <p:sldId id="278" r:id="rId20"/>
    <p:sldId id="274" r:id="rId21"/>
    <p:sldId id="273" r:id="rId22"/>
    <p:sldId id="272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4BFA39-21C2-4C3E-86A7-B1B8E551CDE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11A270-2CE6-47DD-AFDD-18A3CCDC9505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Стихотворения = Андрей = Разговор : поэмы, переводы, эпиграммы, пародии, стихи в прозе / Тургенев Иван Сергеевич ; вступит. ст.,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подг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текста и примеч. Н. Пруцкова. – 3-е изд. – Л. : Советский писатель , 1955. –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+ примеч. – (Библиотека поэта ; Малая серия). – 34.13. – Текст (визуальный) : непосредственный.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B12BFF1-CB8F-4607-BEE6-EE3FA7E23B97}" type="parTrans" cxnId="{CBB3588A-B67E-4185-A37D-A68663E51D91}">
      <dgm:prSet/>
      <dgm:spPr/>
      <dgm:t>
        <a:bodyPr/>
        <a:lstStyle/>
        <a:p>
          <a:endParaRPr lang="ru-RU"/>
        </a:p>
      </dgm:t>
    </dgm:pt>
    <dgm:pt modelId="{A303C4D4-EB73-4861-BD55-435EA3254469}" type="sibTrans" cxnId="{CBB3588A-B67E-4185-A37D-A68663E51D91}">
      <dgm:prSet/>
      <dgm:spPr/>
      <dgm:t>
        <a:bodyPr/>
        <a:lstStyle/>
        <a:p>
          <a:endParaRPr lang="ru-RU"/>
        </a:p>
      </dgm:t>
    </dgm:pt>
    <dgm:pt modelId="{E2016949-FD74-44DB-A1FA-8E37E40CBFD8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Собрание сочинений в 5 томах = Степной король Лир = Сон : повести и рассказы, стихотворения в прозе. Том 3. Странная история / Тургенев Иван Сергеевич ; Худ. П.С.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Сацкий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– М. : Русская книга , 1994. – 539 с. :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., ил. +   . – ISBN 5-268-01297-11 : 126.00. – Текст (визуальный) : непосредственный.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D413303-5BF8-4EEE-96A0-3EF19215174A}" type="parTrans" cxnId="{8757C09F-E50E-47D5-873A-5DE64228C589}">
      <dgm:prSet/>
      <dgm:spPr/>
      <dgm:t>
        <a:bodyPr/>
        <a:lstStyle/>
        <a:p>
          <a:endParaRPr lang="ru-RU"/>
        </a:p>
      </dgm:t>
    </dgm:pt>
    <dgm:pt modelId="{EB3C0825-32FF-4731-AEFB-3E89E0C68EA7}" type="sibTrans" cxnId="{8757C09F-E50E-47D5-873A-5DE64228C589}">
      <dgm:prSet/>
      <dgm:spPr/>
      <dgm:t>
        <a:bodyPr/>
        <a:lstStyle/>
        <a:p>
          <a:endParaRPr lang="ru-RU"/>
        </a:p>
      </dgm:t>
    </dgm:pt>
    <dgm:pt modelId="{D4AFDE64-25AF-44E2-95B3-DA790B33A852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Новь : роман / Тургенев Иван Сергеевич. – Минск :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Ураджай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, 1985. – 272 с. +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коммент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– (Библиотека отечественной и зарубежной классики). – 66.48. – Текст (визуальный) : непосредственный.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7AB8E90-0EB3-45A9-9CB3-3754D1B51F8D}" type="parTrans" cxnId="{0D06D738-6C4B-455B-BA16-B70C5B40FCE1}">
      <dgm:prSet/>
      <dgm:spPr/>
      <dgm:t>
        <a:bodyPr/>
        <a:lstStyle/>
        <a:p>
          <a:endParaRPr lang="ru-RU"/>
        </a:p>
      </dgm:t>
    </dgm:pt>
    <dgm:pt modelId="{0D84E243-B9E0-43CD-A028-250082E07DB0}" type="sibTrans" cxnId="{0D06D738-6C4B-455B-BA16-B70C5B40FCE1}">
      <dgm:prSet/>
      <dgm:spPr/>
      <dgm:t>
        <a:bodyPr/>
        <a:lstStyle/>
        <a:p>
          <a:endParaRPr lang="ru-RU"/>
        </a:p>
      </dgm:t>
    </dgm:pt>
    <dgm:pt modelId="{932D16F3-B136-45FE-8FAB-066CDB9C5F63}" type="pres">
      <dgm:prSet presAssocID="{D84BFA39-21C2-4C3E-86A7-B1B8E551CDE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1AA3F1-B557-42AF-A606-4EC00893FF3B}" type="pres">
      <dgm:prSet presAssocID="{D4AFDE64-25AF-44E2-95B3-DA790B33A852}" presName="comp" presStyleCnt="0"/>
      <dgm:spPr/>
    </dgm:pt>
    <dgm:pt modelId="{D42CB74D-FD4A-4808-A087-223A3A855014}" type="pres">
      <dgm:prSet presAssocID="{D4AFDE64-25AF-44E2-95B3-DA790B33A852}" presName="box" presStyleLbl="node1" presStyleIdx="0" presStyleCnt="3" custLinFactNeighborX="839" custLinFactNeighborY="-11841"/>
      <dgm:spPr/>
      <dgm:t>
        <a:bodyPr/>
        <a:lstStyle/>
        <a:p>
          <a:endParaRPr lang="ru-RU"/>
        </a:p>
      </dgm:t>
    </dgm:pt>
    <dgm:pt modelId="{C780A722-60AF-4D68-9128-DF544372DC54}" type="pres">
      <dgm:prSet presAssocID="{D4AFDE64-25AF-44E2-95B3-DA790B33A852}" presName="img" presStyleLbl="fgImgPlace1" presStyleIdx="0" presStyleCnt="3"/>
      <dgm:spPr/>
      <dgm:t>
        <a:bodyPr/>
        <a:lstStyle/>
        <a:p>
          <a:endParaRPr lang="ru-RU"/>
        </a:p>
      </dgm:t>
    </dgm:pt>
    <dgm:pt modelId="{9F6ABB89-88C1-4C23-B9D2-58BA4A2DC876}" type="pres">
      <dgm:prSet presAssocID="{D4AFDE64-25AF-44E2-95B3-DA790B33A85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43726-03FA-408E-8E0A-C5666FD5DC55}" type="pres">
      <dgm:prSet presAssocID="{0D84E243-B9E0-43CD-A028-250082E07DB0}" presName="spacer" presStyleCnt="0"/>
      <dgm:spPr/>
    </dgm:pt>
    <dgm:pt modelId="{C72725A6-B9DE-4952-9716-634BEE7B3405}" type="pres">
      <dgm:prSet presAssocID="{F311A270-2CE6-47DD-AFDD-18A3CCDC9505}" presName="comp" presStyleCnt="0"/>
      <dgm:spPr/>
    </dgm:pt>
    <dgm:pt modelId="{3D7EACAD-5F5A-4DCB-BE84-89AFDE69F894}" type="pres">
      <dgm:prSet presAssocID="{F311A270-2CE6-47DD-AFDD-18A3CCDC9505}" presName="box" presStyleLbl="node1" presStyleIdx="1" presStyleCnt="3"/>
      <dgm:spPr/>
      <dgm:t>
        <a:bodyPr/>
        <a:lstStyle/>
        <a:p>
          <a:endParaRPr lang="ru-RU"/>
        </a:p>
      </dgm:t>
    </dgm:pt>
    <dgm:pt modelId="{96A830E6-FC54-498F-86CB-E0580B677B68}" type="pres">
      <dgm:prSet presAssocID="{F311A270-2CE6-47DD-AFDD-18A3CCDC9505}" presName="img" presStyleLbl="fgImgPlace1" presStyleIdx="1" presStyleCnt="3"/>
      <dgm:spPr/>
    </dgm:pt>
    <dgm:pt modelId="{579F8938-CA2C-45D1-9567-C7D5F6787A38}" type="pres">
      <dgm:prSet presAssocID="{F311A270-2CE6-47DD-AFDD-18A3CCDC950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7B438-BDB7-4693-9465-F2628E998268}" type="pres">
      <dgm:prSet presAssocID="{A303C4D4-EB73-4861-BD55-435EA3254469}" presName="spacer" presStyleCnt="0"/>
      <dgm:spPr/>
    </dgm:pt>
    <dgm:pt modelId="{E9DDEF17-13B2-4DA4-A9AA-52589EE8EC3E}" type="pres">
      <dgm:prSet presAssocID="{E2016949-FD74-44DB-A1FA-8E37E40CBFD8}" presName="comp" presStyleCnt="0"/>
      <dgm:spPr/>
    </dgm:pt>
    <dgm:pt modelId="{9B57F3FE-9F61-4AB9-99DD-1F3A2412CE75}" type="pres">
      <dgm:prSet presAssocID="{E2016949-FD74-44DB-A1FA-8E37E40CBFD8}" presName="box" presStyleLbl="node1" presStyleIdx="2" presStyleCnt="3" custLinFactNeighborX="-839" custLinFactNeighborY="1027"/>
      <dgm:spPr/>
      <dgm:t>
        <a:bodyPr/>
        <a:lstStyle/>
        <a:p>
          <a:endParaRPr lang="ru-RU"/>
        </a:p>
      </dgm:t>
    </dgm:pt>
    <dgm:pt modelId="{E05F7ADF-D46B-4B16-8AA9-81B685DD2A96}" type="pres">
      <dgm:prSet presAssocID="{E2016949-FD74-44DB-A1FA-8E37E40CBFD8}" presName="img" presStyleLbl="fgImgPlace1" presStyleIdx="2" presStyleCnt="3" custAng="0" custScaleY="114256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DB63DAD-C719-4EA5-AEF2-32E1E2A88E69}" type="pres">
      <dgm:prSet presAssocID="{E2016949-FD74-44DB-A1FA-8E37E40CBFD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C16BFE-C157-42EC-BEC9-7F1A3D242C23}" type="presOf" srcId="{E2016949-FD74-44DB-A1FA-8E37E40CBFD8}" destId="{9B57F3FE-9F61-4AB9-99DD-1F3A2412CE75}" srcOrd="0" destOrd="0" presId="urn:microsoft.com/office/officeart/2005/8/layout/vList4"/>
    <dgm:cxn modelId="{CBB3588A-B67E-4185-A37D-A68663E51D91}" srcId="{D84BFA39-21C2-4C3E-86A7-B1B8E551CDE1}" destId="{F311A270-2CE6-47DD-AFDD-18A3CCDC9505}" srcOrd="1" destOrd="0" parTransId="{9B12BFF1-CB8F-4607-BEE6-EE3FA7E23B97}" sibTransId="{A303C4D4-EB73-4861-BD55-435EA3254469}"/>
    <dgm:cxn modelId="{6E74ED36-9164-4BD1-97D6-A3F134B423C9}" type="presOf" srcId="{E2016949-FD74-44DB-A1FA-8E37E40CBFD8}" destId="{5DB63DAD-C719-4EA5-AEF2-32E1E2A88E69}" srcOrd="1" destOrd="0" presId="urn:microsoft.com/office/officeart/2005/8/layout/vList4"/>
    <dgm:cxn modelId="{B227E8A9-B1B6-436F-BB7E-25DA02A4A897}" type="presOf" srcId="{D4AFDE64-25AF-44E2-95B3-DA790B33A852}" destId="{9F6ABB89-88C1-4C23-B9D2-58BA4A2DC876}" srcOrd="1" destOrd="0" presId="urn:microsoft.com/office/officeart/2005/8/layout/vList4"/>
    <dgm:cxn modelId="{97DC7F48-B0E8-4F2D-B5D0-CCD373B7342E}" type="presOf" srcId="{D84BFA39-21C2-4C3E-86A7-B1B8E551CDE1}" destId="{932D16F3-B136-45FE-8FAB-066CDB9C5F63}" srcOrd="0" destOrd="0" presId="urn:microsoft.com/office/officeart/2005/8/layout/vList4"/>
    <dgm:cxn modelId="{1DCFF64F-3D63-45C1-8F38-3C0DF9FBDD1D}" type="presOf" srcId="{D4AFDE64-25AF-44E2-95B3-DA790B33A852}" destId="{D42CB74D-FD4A-4808-A087-223A3A855014}" srcOrd="0" destOrd="0" presId="urn:microsoft.com/office/officeart/2005/8/layout/vList4"/>
    <dgm:cxn modelId="{8757C09F-E50E-47D5-873A-5DE64228C589}" srcId="{D84BFA39-21C2-4C3E-86A7-B1B8E551CDE1}" destId="{E2016949-FD74-44DB-A1FA-8E37E40CBFD8}" srcOrd="2" destOrd="0" parTransId="{FD413303-5BF8-4EEE-96A0-3EF19215174A}" sibTransId="{EB3C0825-32FF-4731-AEFB-3E89E0C68EA7}"/>
    <dgm:cxn modelId="{77BF2D3B-8069-4787-A840-74C08F7E89DA}" type="presOf" srcId="{F311A270-2CE6-47DD-AFDD-18A3CCDC9505}" destId="{579F8938-CA2C-45D1-9567-C7D5F6787A38}" srcOrd="1" destOrd="0" presId="urn:microsoft.com/office/officeart/2005/8/layout/vList4"/>
    <dgm:cxn modelId="{0D06D738-6C4B-455B-BA16-B70C5B40FCE1}" srcId="{D84BFA39-21C2-4C3E-86A7-B1B8E551CDE1}" destId="{D4AFDE64-25AF-44E2-95B3-DA790B33A852}" srcOrd="0" destOrd="0" parTransId="{F7AB8E90-0EB3-45A9-9CB3-3754D1B51F8D}" sibTransId="{0D84E243-B9E0-43CD-A028-250082E07DB0}"/>
    <dgm:cxn modelId="{53234CD3-1EC8-493F-B215-0E4BF6D4843F}" type="presOf" srcId="{F311A270-2CE6-47DD-AFDD-18A3CCDC9505}" destId="{3D7EACAD-5F5A-4DCB-BE84-89AFDE69F894}" srcOrd="0" destOrd="0" presId="urn:microsoft.com/office/officeart/2005/8/layout/vList4"/>
    <dgm:cxn modelId="{6D4323A9-3B53-490F-808D-F24AD68CB125}" type="presParOf" srcId="{932D16F3-B136-45FE-8FAB-066CDB9C5F63}" destId="{471AA3F1-B557-42AF-A606-4EC00893FF3B}" srcOrd="0" destOrd="0" presId="urn:microsoft.com/office/officeart/2005/8/layout/vList4"/>
    <dgm:cxn modelId="{65BFED75-46B5-4939-89E4-03393A5B806C}" type="presParOf" srcId="{471AA3F1-B557-42AF-A606-4EC00893FF3B}" destId="{D42CB74D-FD4A-4808-A087-223A3A855014}" srcOrd="0" destOrd="0" presId="urn:microsoft.com/office/officeart/2005/8/layout/vList4"/>
    <dgm:cxn modelId="{A2CFAF06-F98E-406E-8FD1-F654003307C4}" type="presParOf" srcId="{471AA3F1-B557-42AF-A606-4EC00893FF3B}" destId="{C780A722-60AF-4D68-9128-DF544372DC54}" srcOrd="1" destOrd="0" presId="urn:microsoft.com/office/officeart/2005/8/layout/vList4"/>
    <dgm:cxn modelId="{72E12F10-F9B7-4EA5-9857-3745726D36D5}" type="presParOf" srcId="{471AA3F1-B557-42AF-A606-4EC00893FF3B}" destId="{9F6ABB89-88C1-4C23-B9D2-58BA4A2DC876}" srcOrd="2" destOrd="0" presId="urn:microsoft.com/office/officeart/2005/8/layout/vList4"/>
    <dgm:cxn modelId="{1E6F0E81-0C79-4135-8513-2E364D14F786}" type="presParOf" srcId="{932D16F3-B136-45FE-8FAB-066CDB9C5F63}" destId="{00543726-03FA-408E-8E0A-C5666FD5DC55}" srcOrd="1" destOrd="0" presId="urn:microsoft.com/office/officeart/2005/8/layout/vList4"/>
    <dgm:cxn modelId="{9921DC91-B79D-409B-9A5C-7274B401ABD5}" type="presParOf" srcId="{932D16F3-B136-45FE-8FAB-066CDB9C5F63}" destId="{C72725A6-B9DE-4952-9716-634BEE7B3405}" srcOrd="2" destOrd="0" presId="urn:microsoft.com/office/officeart/2005/8/layout/vList4"/>
    <dgm:cxn modelId="{D051EEE5-84DE-4639-8BB7-E66931B57F48}" type="presParOf" srcId="{C72725A6-B9DE-4952-9716-634BEE7B3405}" destId="{3D7EACAD-5F5A-4DCB-BE84-89AFDE69F894}" srcOrd="0" destOrd="0" presId="urn:microsoft.com/office/officeart/2005/8/layout/vList4"/>
    <dgm:cxn modelId="{DD050846-ED70-489F-ABA6-D22C76450518}" type="presParOf" srcId="{C72725A6-B9DE-4952-9716-634BEE7B3405}" destId="{96A830E6-FC54-498F-86CB-E0580B677B68}" srcOrd="1" destOrd="0" presId="urn:microsoft.com/office/officeart/2005/8/layout/vList4"/>
    <dgm:cxn modelId="{79228674-7C39-439B-B51C-CBD14D6E2D45}" type="presParOf" srcId="{C72725A6-B9DE-4952-9716-634BEE7B3405}" destId="{579F8938-CA2C-45D1-9567-C7D5F6787A38}" srcOrd="2" destOrd="0" presId="urn:microsoft.com/office/officeart/2005/8/layout/vList4"/>
    <dgm:cxn modelId="{45A90DAF-9941-44DD-A8F0-1BCA4064DBA6}" type="presParOf" srcId="{932D16F3-B136-45FE-8FAB-066CDB9C5F63}" destId="{E927B438-BDB7-4693-9465-F2628E998268}" srcOrd="3" destOrd="0" presId="urn:microsoft.com/office/officeart/2005/8/layout/vList4"/>
    <dgm:cxn modelId="{0BB3BF51-BD66-467D-902F-63D67C546222}" type="presParOf" srcId="{932D16F3-B136-45FE-8FAB-066CDB9C5F63}" destId="{E9DDEF17-13B2-4DA4-A9AA-52589EE8EC3E}" srcOrd="4" destOrd="0" presId="urn:microsoft.com/office/officeart/2005/8/layout/vList4"/>
    <dgm:cxn modelId="{E3EB0668-A975-4199-881A-FBD1733C25F0}" type="presParOf" srcId="{E9DDEF17-13B2-4DA4-A9AA-52589EE8EC3E}" destId="{9B57F3FE-9F61-4AB9-99DD-1F3A2412CE75}" srcOrd="0" destOrd="0" presId="urn:microsoft.com/office/officeart/2005/8/layout/vList4"/>
    <dgm:cxn modelId="{667730F3-084E-472C-841B-A07872773B29}" type="presParOf" srcId="{E9DDEF17-13B2-4DA4-A9AA-52589EE8EC3E}" destId="{E05F7ADF-D46B-4B16-8AA9-81B685DD2A96}" srcOrd="1" destOrd="0" presId="urn:microsoft.com/office/officeart/2005/8/layout/vList4"/>
    <dgm:cxn modelId="{94144ABF-9F06-431D-A738-675C552C3022}" type="presParOf" srcId="{E9DDEF17-13B2-4DA4-A9AA-52589EE8EC3E}" destId="{5DB63DAD-C719-4EA5-AEF2-32E1E2A88E6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4BFA39-21C2-4C3E-86A7-B1B8E551CDE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11A270-2CE6-47DD-AFDD-18A3CCDC9505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Полное собрание сочинений в 15 томах = Часы = Сон : повести и рассказы. Том 11. Вешние воды / Тургенев Иван Сергеевич ; подготовка текста и примеч. И.А.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Битюгова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и др.; Ин-т русск. лит-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ры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(Пушкинский дом) АН СССР. – М. : Изд-во АН СССР, 1966. – 544 с. :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+ примеч., прилож. – 110.00. – Текст (визуальный) : непосредственный.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B12BFF1-CB8F-4607-BEE6-EE3FA7E23B97}" type="parTrans" cxnId="{CBB3588A-B67E-4185-A37D-A68663E51D91}">
      <dgm:prSet/>
      <dgm:spPr/>
      <dgm:t>
        <a:bodyPr/>
        <a:lstStyle/>
        <a:p>
          <a:endParaRPr lang="ru-RU"/>
        </a:p>
      </dgm:t>
    </dgm:pt>
    <dgm:pt modelId="{A303C4D4-EB73-4861-BD55-435EA3254469}" type="sibTrans" cxnId="{CBB3588A-B67E-4185-A37D-A68663E51D91}">
      <dgm:prSet/>
      <dgm:spPr/>
      <dgm:t>
        <a:bodyPr/>
        <a:lstStyle/>
        <a:p>
          <a:endParaRPr lang="ru-RU"/>
        </a:p>
      </dgm:t>
    </dgm:pt>
    <dgm:pt modelId="{E2016949-FD74-44DB-A1FA-8E37E40CBFD8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Полное собрание сочинений в 15 томах : повести и рассказы. Том 12. Новь / Тургенев Иван Сергеевич ; подготовка текста и примеч. А.И.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Батюто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и др.; Ин-т русск. лит-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ры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(Пушкинский дом) АН СССР. – М. : Изд-во АН СССР, 1966. – 584 с. :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+ примеч., прилож. – 120.00. – Текст (визуальный) : непосредственный.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D413303-5BF8-4EEE-96A0-3EF19215174A}" type="parTrans" cxnId="{8757C09F-E50E-47D5-873A-5DE64228C589}">
      <dgm:prSet/>
      <dgm:spPr/>
      <dgm:t>
        <a:bodyPr/>
        <a:lstStyle/>
        <a:p>
          <a:endParaRPr lang="ru-RU"/>
        </a:p>
      </dgm:t>
    </dgm:pt>
    <dgm:pt modelId="{EB3C0825-32FF-4731-AEFB-3E89E0C68EA7}" type="sibTrans" cxnId="{8757C09F-E50E-47D5-873A-5DE64228C589}">
      <dgm:prSet/>
      <dgm:spPr/>
      <dgm:t>
        <a:bodyPr/>
        <a:lstStyle/>
        <a:p>
          <a:endParaRPr lang="ru-RU"/>
        </a:p>
      </dgm:t>
    </dgm:pt>
    <dgm:pt modelId="{D4AFDE64-25AF-44E2-95B3-DA790B33A852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Полное собрание сочинений в 15 томах = Степной король Лир = Странная история : повести и рассказы. Том 10. Несчастная / Тургенев Иван Сергеевич ; подготовка текста и примеч. Л.М. Лотман и др.; Ин-т русск. лит-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ры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(Пушкинский дом) АН СССР. – М. : Изд-во АН СССР, 1965. – 511 с. :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+ примеч., прилож. – 110.00. – Текст (визуальный) : непосредственный.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7AB8E90-0EB3-45A9-9CB3-3754D1B51F8D}" type="parTrans" cxnId="{0D06D738-6C4B-455B-BA16-B70C5B40FCE1}">
      <dgm:prSet/>
      <dgm:spPr/>
      <dgm:t>
        <a:bodyPr/>
        <a:lstStyle/>
        <a:p>
          <a:endParaRPr lang="ru-RU"/>
        </a:p>
      </dgm:t>
    </dgm:pt>
    <dgm:pt modelId="{0D84E243-B9E0-43CD-A028-250082E07DB0}" type="sibTrans" cxnId="{0D06D738-6C4B-455B-BA16-B70C5B40FCE1}">
      <dgm:prSet/>
      <dgm:spPr/>
      <dgm:t>
        <a:bodyPr/>
        <a:lstStyle/>
        <a:p>
          <a:endParaRPr lang="ru-RU"/>
        </a:p>
      </dgm:t>
    </dgm:pt>
    <dgm:pt modelId="{932D16F3-B136-45FE-8FAB-066CDB9C5F63}" type="pres">
      <dgm:prSet presAssocID="{D84BFA39-21C2-4C3E-86A7-B1B8E551CDE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1AA3F1-B557-42AF-A606-4EC00893FF3B}" type="pres">
      <dgm:prSet presAssocID="{D4AFDE64-25AF-44E2-95B3-DA790B33A852}" presName="comp" presStyleCnt="0"/>
      <dgm:spPr/>
    </dgm:pt>
    <dgm:pt modelId="{D42CB74D-FD4A-4808-A087-223A3A855014}" type="pres">
      <dgm:prSet presAssocID="{D4AFDE64-25AF-44E2-95B3-DA790B33A852}" presName="box" presStyleLbl="node1" presStyleIdx="0" presStyleCnt="3"/>
      <dgm:spPr/>
      <dgm:t>
        <a:bodyPr/>
        <a:lstStyle/>
        <a:p>
          <a:endParaRPr lang="ru-RU"/>
        </a:p>
      </dgm:t>
    </dgm:pt>
    <dgm:pt modelId="{C780A722-60AF-4D68-9128-DF544372DC54}" type="pres">
      <dgm:prSet presAssocID="{D4AFDE64-25AF-44E2-95B3-DA790B33A852}" presName="img" presStyleLbl="fgImgPlace1" presStyleIdx="0" presStyleCnt="3"/>
      <dgm:spPr/>
      <dgm:t>
        <a:bodyPr/>
        <a:lstStyle/>
        <a:p>
          <a:endParaRPr lang="ru-RU"/>
        </a:p>
      </dgm:t>
    </dgm:pt>
    <dgm:pt modelId="{9F6ABB89-88C1-4C23-B9D2-58BA4A2DC876}" type="pres">
      <dgm:prSet presAssocID="{D4AFDE64-25AF-44E2-95B3-DA790B33A85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43726-03FA-408E-8E0A-C5666FD5DC55}" type="pres">
      <dgm:prSet presAssocID="{0D84E243-B9E0-43CD-A028-250082E07DB0}" presName="spacer" presStyleCnt="0"/>
      <dgm:spPr/>
    </dgm:pt>
    <dgm:pt modelId="{C72725A6-B9DE-4952-9716-634BEE7B3405}" type="pres">
      <dgm:prSet presAssocID="{F311A270-2CE6-47DD-AFDD-18A3CCDC9505}" presName="comp" presStyleCnt="0"/>
      <dgm:spPr/>
    </dgm:pt>
    <dgm:pt modelId="{3D7EACAD-5F5A-4DCB-BE84-89AFDE69F894}" type="pres">
      <dgm:prSet presAssocID="{F311A270-2CE6-47DD-AFDD-18A3CCDC9505}" presName="box" presStyleLbl="node1" presStyleIdx="1" presStyleCnt="3"/>
      <dgm:spPr/>
      <dgm:t>
        <a:bodyPr/>
        <a:lstStyle/>
        <a:p>
          <a:endParaRPr lang="ru-RU"/>
        </a:p>
      </dgm:t>
    </dgm:pt>
    <dgm:pt modelId="{96A830E6-FC54-498F-86CB-E0580B677B68}" type="pres">
      <dgm:prSet presAssocID="{F311A270-2CE6-47DD-AFDD-18A3CCDC9505}" presName="img" presStyleLbl="fgImgPlace1" presStyleIdx="1" presStyleCnt="3"/>
      <dgm:spPr/>
    </dgm:pt>
    <dgm:pt modelId="{579F8938-CA2C-45D1-9567-C7D5F6787A38}" type="pres">
      <dgm:prSet presAssocID="{F311A270-2CE6-47DD-AFDD-18A3CCDC950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7B438-BDB7-4693-9465-F2628E998268}" type="pres">
      <dgm:prSet presAssocID="{A303C4D4-EB73-4861-BD55-435EA3254469}" presName="spacer" presStyleCnt="0"/>
      <dgm:spPr/>
    </dgm:pt>
    <dgm:pt modelId="{E9DDEF17-13B2-4DA4-A9AA-52589EE8EC3E}" type="pres">
      <dgm:prSet presAssocID="{E2016949-FD74-44DB-A1FA-8E37E40CBFD8}" presName="comp" presStyleCnt="0"/>
      <dgm:spPr/>
    </dgm:pt>
    <dgm:pt modelId="{9B57F3FE-9F61-4AB9-99DD-1F3A2412CE75}" type="pres">
      <dgm:prSet presAssocID="{E2016949-FD74-44DB-A1FA-8E37E40CBFD8}" presName="box" presStyleLbl="node1" presStyleIdx="2" presStyleCnt="3" custLinFactNeighborX="121" custLinFactNeighborY="5448"/>
      <dgm:spPr/>
      <dgm:t>
        <a:bodyPr/>
        <a:lstStyle/>
        <a:p>
          <a:endParaRPr lang="ru-RU"/>
        </a:p>
      </dgm:t>
    </dgm:pt>
    <dgm:pt modelId="{E05F7ADF-D46B-4B16-8AA9-81B685DD2A96}" type="pres">
      <dgm:prSet presAssocID="{E2016949-FD74-44DB-A1FA-8E37E40CBFD8}" presName="img" presStyleLbl="fgImgPlace1" presStyleIdx="2" presStyleCnt="3" custAng="0" custScaleY="114256"/>
      <dgm:spPr>
        <a:prstGeom prst="rect">
          <a:avLst/>
        </a:prstGeom>
      </dgm:spPr>
    </dgm:pt>
    <dgm:pt modelId="{5DB63DAD-C719-4EA5-AEF2-32E1E2A88E69}" type="pres">
      <dgm:prSet presAssocID="{E2016949-FD74-44DB-A1FA-8E37E40CBFD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3588A-B67E-4185-A37D-A68663E51D91}" srcId="{D84BFA39-21C2-4C3E-86A7-B1B8E551CDE1}" destId="{F311A270-2CE6-47DD-AFDD-18A3CCDC9505}" srcOrd="1" destOrd="0" parTransId="{9B12BFF1-CB8F-4607-BEE6-EE3FA7E23B97}" sibTransId="{A303C4D4-EB73-4861-BD55-435EA3254469}"/>
    <dgm:cxn modelId="{E6FDD1B2-70AF-4AAE-A485-5E4BD16E5875}" type="presOf" srcId="{E2016949-FD74-44DB-A1FA-8E37E40CBFD8}" destId="{9B57F3FE-9F61-4AB9-99DD-1F3A2412CE75}" srcOrd="0" destOrd="0" presId="urn:microsoft.com/office/officeart/2005/8/layout/vList4"/>
    <dgm:cxn modelId="{C329C657-C203-4D89-9AED-0F8F5247085A}" type="presOf" srcId="{D4AFDE64-25AF-44E2-95B3-DA790B33A852}" destId="{9F6ABB89-88C1-4C23-B9D2-58BA4A2DC876}" srcOrd="1" destOrd="0" presId="urn:microsoft.com/office/officeart/2005/8/layout/vList4"/>
    <dgm:cxn modelId="{0D06D738-6C4B-455B-BA16-B70C5B40FCE1}" srcId="{D84BFA39-21C2-4C3E-86A7-B1B8E551CDE1}" destId="{D4AFDE64-25AF-44E2-95B3-DA790B33A852}" srcOrd="0" destOrd="0" parTransId="{F7AB8E90-0EB3-45A9-9CB3-3754D1B51F8D}" sibTransId="{0D84E243-B9E0-43CD-A028-250082E07DB0}"/>
    <dgm:cxn modelId="{9F04D878-57D2-4C6A-9FF0-2A069872A2FF}" type="presOf" srcId="{F311A270-2CE6-47DD-AFDD-18A3CCDC9505}" destId="{3D7EACAD-5F5A-4DCB-BE84-89AFDE69F894}" srcOrd="0" destOrd="0" presId="urn:microsoft.com/office/officeart/2005/8/layout/vList4"/>
    <dgm:cxn modelId="{A464AA1E-1A01-4944-83FB-0783FFBA8DA5}" type="presOf" srcId="{D84BFA39-21C2-4C3E-86A7-B1B8E551CDE1}" destId="{932D16F3-B136-45FE-8FAB-066CDB9C5F63}" srcOrd="0" destOrd="0" presId="urn:microsoft.com/office/officeart/2005/8/layout/vList4"/>
    <dgm:cxn modelId="{A6B8E126-1D9C-4963-9067-0564AA4FC4D2}" type="presOf" srcId="{D4AFDE64-25AF-44E2-95B3-DA790B33A852}" destId="{D42CB74D-FD4A-4808-A087-223A3A855014}" srcOrd="0" destOrd="0" presId="urn:microsoft.com/office/officeart/2005/8/layout/vList4"/>
    <dgm:cxn modelId="{D01B8455-66D2-4DE9-B804-0DC8B8378722}" type="presOf" srcId="{F311A270-2CE6-47DD-AFDD-18A3CCDC9505}" destId="{579F8938-CA2C-45D1-9567-C7D5F6787A38}" srcOrd="1" destOrd="0" presId="urn:microsoft.com/office/officeart/2005/8/layout/vList4"/>
    <dgm:cxn modelId="{8757C09F-E50E-47D5-873A-5DE64228C589}" srcId="{D84BFA39-21C2-4C3E-86A7-B1B8E551CDE1}" destId="{E2016949-FD74-44DB-A1FA-8E37E40CBFD8}" srcOrd="2" destOrd="0" parTransId="{FD413303-5BF8-4EEE-96A0-3EF19215174A}" sibTransId="{EB3C0825-32FF-4731-AEFB-3E89E0C68EA7}"/>
    <dgm:cxn modelId="{368BA97F-ED91-4E56-8804-83D3B6677417}" type="presOf" srcId="{E2016949-FD74-44DB-A1FA-8E37E40CBFD8}" destId="{5DB63DAD-C719-4EA5-AEF2-32E1E2A88E69}" srcOrd="1" destOrd="0" presId="urn:microsoft.com/office/officeart/2005/8/layout/vList4"/>
    <dgm:cxn modelId="{F4A47936-8B2F-4B5E-B3CD-46AC9CC56320}" type="presParOf" srcId="{932D16F3-B136-45FE-8FAB-066CDB9C5F63}" destId="{471AA3F1-B557-42AF-A606-4EC00893FF3B}" srcOrd="0" destOrd="0" presId="urn:microsoft.com/office/officeart/2005/8/layout/vList4"/>
    <dgm:cxn modelId="{9EB12537-BD5F-4E69-948B-5CC3890B8502}" type="presParOf" srcId="{471AA3F1-B557-42AF-A606-4EC00893FF3B}" destId="{D42CB74D-FD4A-4808-A087-223A3A855014}" srcOrd="0" destOrd="0" presId="urn:microsoft.com/office/officeart/2005/8/layout/vList4"/>
    <dgm:cxn modelId="{B2FC9CCE-5DDA-44B8-B65A-62A07A244750}" type="presParOf" srcId="{471AA3F1-B557-42AF-A606-4EC00893FF3B}" destId="{C780A722-60AF-4D68-9128-DF544372DC54}" srcOrd="1" destOrd="0" presId="urn:microsoft.com/office/officeart/2005/8/layout/vList4"/>
    <dgm:cxn modelId="{65C29CC3-2E6B-48BB-B899-477D7457DD02}" type="presParOf" srcId="{471AA3F1-B557-42AF-A606-4EC00893FF3B}" destId="{9F6ABB89-88C1-4C23-B9D2-58BA4A2DC876}" srcOrd="2" destOrd="0" presId="urn:microsoft.com/office/officeart/2005/8/layout/vList4"/>
    <dgm:cxn modelId="{DD2BABB2-EA79-414B-AA3E-CDDB139DF0F7}" type="presParOf" srcId="{932D16F3-B136-45FE-8FAB-066CDB9C5F63}" destId="{00543726-03FA-408E-8E0A-C5666FD5DC55}" srcOrd="1" destOrd="0" presId="urn:microsoft.com/office/officeart/2005/8/layout/vList4"/>
    <dgm:cxn modelId="{24B17337-4E86-4165-BAEF-627A2CC6B302}" type="presParOf" srcId="{932D16F3-B136-45FE-8FAB-066CDB9C5F63}" destId="{C72725A6-B9DE-4952-9716-634BEE7B3405}" srcOrd="2" destOrd="0" presId="urn:microsoft.com/office/officeart/2005/8/layout/vList4"/>
    <dgm:cxn modelId="{D7B92430-908B-4AEF-AF61-24B36094D937}" type="presParOf" srcId="{C72725A6-B9DE-4952-9716-634BEE7B3405}" destId="{3D7EACAD-5F5A-4DCB-BE84-89AFDE69F894}" srcOrd="0" destOrd="0" presId="urn:microsoft.com/office/officeart/2005/8/layout/vList4"/>
    <dgm:cxn modelId="{A8DABBCE-6096-473B-AF0B-9BB977A5069A}" type="presParOf" srcId="{C72725A6-B9DE-4952-9716-634BEE7B3405}" destId="{96A830E6-FC54-498F-86CB-E0580B677B68}" srcOrd="1" destOrd="0" presId="urn:microsoft.com/office/officeart/2005/8/layout/vList4"/>
    <dgm:cxn modelId="{3E60FBCD-2BC0-41DB-A06B-910A5F78BBE4}" type="presParOf" srcId="{C72725A6-B9DE-4952-9716-634BEE7B3405}" destId="{579F8938-CA2C-45D1-9567-C7D5F6787A38}" srcOrd="2" destOrd="0" presId="urn:microsoft.com/office/officeart/2005/8/layout/vList4"/>
    <dgm:cxn modelId="{86A33F70-0C9E-42A4-8B97-11E9FBB4AC4B}" type="presParOf" srcId="{932D16F3-B136-45FE-8FAB-066CDB9C5F63}" destId="{E927B438-BDB7-4693-9465-F2628E998268}" srcOrd="3" destOrd="0" presId="urn:microsoft.com/office/officeart/2005/8/layout/vList4"/>
    <dgm:cxn modelId="{C96D5C23-D8E1-4B27-B675-C5C0977922BD}" type="presParOf" srcId="{932D16F3-B136-45FE-8FAB-066CDB9C5F63}" destId="{E9DDEF17-13B2-4DA4-A9AA-52589EE8EC3E}" srcOrd="4" destOrd="0" presId="urn:microsoft.com/office/officeart/2005/8/layout/vList4"/>
    <dgm:cxn modelId="{12699FBC-35E0-4196-B6F9-E98718245A6A}" type="presParOf" srcId="{E9DDEF17-13B2-4DA4-A9AA-52589EE8EC3E}" destId="{9B57F3FE-9F61-4AB9-99DD-1F3A2412CE75}" srcOrd="0" destOrd="0" presId="urn:microsoft.com/office/officeart/2005/8/layout/vList4"/>
    <dgm:cxn modelId="{1D9D0108-A8DE-464E-904B-E0DCEBB95AA9}" type="presParOf" srcId="{E9DDEF17-13B2-4DA4-A9AA-52589EE8EC3E}" destId="{E05F7ADF-D46B-4B16-8AA9-81B685DD2A96}" srcOrd="1" destOrd="0" presId="urn:microsoft.com/office/officeart/2005/8/layout/vList4"/>
    <dgm:cxn modelId="{AEE1FA5D-631E-4175-9594-956000EE3717}" type="presParOf" srcId="{E9DDEF17-13B2-4DA4-A9AA-52589EE8EC3E}" destId="{5DB63DAD-C719-4EA5-AEF2-32E1E2A88E6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84BFA39-21C2-4C3E-86A7-B1B8E551CDE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11A270-2CE6-47DD-AFDD-18A3CCDC9505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И. С.  Степной король Лир. Повести и рассказы / И. С. Тургенев. — Москва : Издательство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, 2023. — 340 с. — (Памятники литературы). — ISBN 978-5-534-12717-1. — Текст : электронный // Образовательная платформа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[сайт]. — URL: https://urait.ru/bcode/519167 (дата обращения: 09.11.2023).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B12BFF1-CB8F-4607-BEE6-EE3FA7E23B97}" type="parTrans" cxnId="{CBB3588A-B67E-4185-A37D-A68663E51D91}">
      <dgm:prSet/>
      <dgm:spPr/>
      <dgm:t>
        <a:bodyPr/>
        <a:lstStyle/>
        <a:p>
          <a:endParaRPr lang="ru-RU"/>
        </a:p>
      </dgm:t>
    </dgm:pt>
    <dgm:pt modelId="{A303C4D4-EB73-4861-BD55-435EA3254469}" type="sibTrans" cxnId="{CBB3588A-B67E-4185-A37D-A68663E51D91}">
      <dgm:prSet/>
      <dgm:spPr/>
      <dgm:t>
        <a:bodyPr/>
        <a:lstStyle/>
        <a:p>
          <a:endParaRPr lang="ru-RU"/>
        </a:p>
      </dgm:t>
    </dgm:pt>
    <dgm:pt modelId="{E2016949-FD74-44DB-A1FA-8E37E40CBFD8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И. С.  Письма И. С. Тургенева к Людвигу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Пичу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/ И. С. Тургенев ; переводчик Н. Тролль. — Москва : Издательство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, 2023. — 121 с. — (Антология мысли). — ISBN 978-5-534-11082-1. — Текст : электронный // Образовательная платформа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[сайт]. — URL: https://urait.ru/bcode/518224 (дата обращения: 09.11.2023).</a:t>
          </a:r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FD413303-5BF8-4EEE-96A0-3EF19215174A}" type="parTrans" cxnId="{8757C09F-E50E-47D5-873A-5DE64228C589}">
      <dgm:prSet/>
      <dgm:spPr/>
      <dgm:t>
        <a:bodyPr/>
        <a:lstStyle/>
        <a:p>
          <a:endParaRPr lang="ru-RU"/>
        </a:p>
      </dgm:t>
    </dgm:pt>
    <dgm:pt modelId="{EB3C0825-32FF-4731-AEFB-3E89E0C68EA7}" type="sibTrans" cxnId="{8757C09F-E50E-47D5-873A-5DE64228C589}">
      <dgm:prSet/>
      <dgm:spPr/>
      <dgm:t>
        <a:bodyPr/>
        <a:lstStyle/>
        <a:p>
          <a:endParaRPr lang="ru-RU"/>
        </a:p>
      </dgm:t>
    </dgm:pt>
    <dgm:pt modelId="{D4AFDE64-25AF-44E2-95B3-DA790B33A852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Полное собрание сочинений в 15 томах : повести, рассказы, стихотворения. Том 13. Клара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Милич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/ Тургенев Иван Сергеевич ; подготовка текста и примеч. М.П. Алексеева и др.; Ин-т русск. лит-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ры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(Пушкинский дом) АН СССР. – М. : Изд-во АН СССР, 1967. – 735 с. :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+ примеч., прилож. – 130.00. – Текст (визуальный) : непосредственный. </a:t>
          </a:r>
        </a:p>
      </dgm:t>
    </dgm:pt>
    <dgm:pt modelId="{F7AB8E90-0EB3-45A9-9CB3-3754D1B51F8D}" type="parTrans" cxnId="{0D06D738-6C4B-455B-BA16-B70C5B40FCE1}">
      <dgm:prSet/>
      <dgm:spPr/>
      <dgm:t>
        <a:bodyPr/>
        <a:lstStyle/>
        <a:p>
          <a:endParaRPr lang="ru-RU"/>
        </a:p>
      </dgm:t>
    </dgm:pt>
    <dgm:pt modelId="{0D84E243-B9E0-43CD-A028-250082E07DB0}" type="sibTrans" cxnId="{0D06D738-6C4B-455B-BA16-B70C5B40FCE1}">
      <dgm:prSet/>
      <dgm:spPr/>
      <dgm:t>
        <a:bodyPr/>
        <a:lstStyle/>
        <a:p>
          <a:endParaRPr lang="ru-RU"/>
        </a:p>
      </dgm:t>
    </dgm:pt>
    <dgm:pt modelId="{932D16F3-B136-45FE-8FAB-066CDB9C5F63}" type="pres">
      <dgm:prSet presAssocID="{D84BFA39-21C2-4C3E-86A7-B1B8E551CDE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1AA3F1-B557-42AF-A606-4EC00893FF3B}" type="pres">
      <dgm:prSet presAssocID="{D4AFDE64-25AF-44E2-95B3-DA790B33A852}" presName="comp" presStyleCnt="0"/>
      <dgm:spPr/>
      <dgm:t>
        <a:bodyPr/>
        <a:lstStyle/>
        <a:p>
          <a:endParaRPr lang="ru-RU"/>
        </a:p>
      </dgm:t>
    </dgm:pt>
    <dgm:pt modelId="{D42CB74D-FD4A-4808-A087-223A3A855014}" type="pres">
      <dgm:prSet presAssocID="{D4AFDE64-25AF-44E2-95B3-DA790B33A852}" presName="box" presStyleLbl="node1" presStyleIdx="0" presStyleCnt="3"/>
      <dgm:spPr/>
      <dgm:t>
        <a:bodyPr/>
        <a:lstStyle/>
        <a:p>
          <a:endParaRPr lang="ru-RU"/>
        </a:p>
      </dgm:t>
    </dgm:pt>
    <dgm:pt modelId="{C780A722-60AF-4D68-9128-DF544372DC54}" type="pres">
      <dgm:prSet presAssocID="{D4AFDE64-25AF-44E2-95B3-DA790B33A852}" presName="img" presStyleLbl="fgImgPlace1" presStyleIdx="0" presStyleCnt="3"/>
      <dgm:spPr/>
      <dgm:t>
        <a:bodyPr/>
        <a:lstStyle/>
        <a:p>
          <a:endParaRPr lang="ru-RU"/>
        </a:p>
      </dgm:t>
    </dgm:pt>
    <dgm:pt modelId="{9F6ABB89-88C1-4C23-B9D2-58BA4A2DC876}" type="pres">
      <dgm:prSet presAssocID="{D4AFDE64-25AF-44E2-95B3-DA790B33A85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43726-03FA-408E-8E0A-C5666FD5DC55}" type="pres">
      <dgm:prSet presAssocID="{0D84E243-B9E0-43CD-A028-250082E07DB0}" presName="spacer" presStyleCnt="0"/>
      <dgm:spPr/>
      <dgm:t>
        <a:bodyPr/>
        <a:lstStyle/>
        <a:p>
          <a:endParaRPr lang="ru-RU"/>
        </a:p>
      </dgm:t>
    </dgm:pt>
    <dgm:pt modelId="{C72725A6-B9DE-4952-9716-634BEE7B3405}" type="pres">
      <dgm:prSet presAssocID="{F311A270-2CE6-47DD-AFDD-18A3CCDC9505}" presName="comp" presStyleCnt="0"/>
      <dgm:spPr/>
      <dgm:t>
        <a:bodyPr/>
        <a:lstStyle/>
        <a:p>
          <a:endParaRPr lang="ru-RU"/>
        </a:p>
      </dgm:t>
    </dgm:pt>
    <dgm:pt modelId="{3D7EACAD-5F5A-4DCB-BE84-89AFDE69F894}" type="pres">
      <dgm:prSet presAssocID="{F311A270-2CE6-47DD-AFDD-18A3CCDC9505}" presName="box" presStyleLbl="node1" presStyleIdx="1" presStyleCnt="3" custLinFactNeighborX="-1679" custLinFactNeighborY="6987"/>
      <dgm:spPr/>
      <dgm:t>
        <a:bodyPr/>
        <a:lstStyle/>
        <a:p>
          <a:endParaRPr lang="ru-RU"/>
        </a:p>
      </dgm:t>
    </dgm:pt>
    <dgm:pt modelId="{96A830E6-FC54-498F-86CB-E0580B677B68}" type="pres">
      <dgm:prSet presAssocID="{F311A270-2CE6-47DD-AFDD-18A3CCDC9505}" presName="img" presStyleLbl="fgImgPlace1" presStyleIdx="1" presStyleCnt="3"/>
      <dgm:spPr/>
      <dgm:t>
        <a:bodyPr/>
        <a:lstStyle/>
        <a:p>
          <a:endParaRPr lang="ru-RU"/>
        </a:p>
      </dgm:t>
    </dgm:pt>
    <dgm:pt modelId="{579F8938-CA2C-45D1-9567-C7D5F6787A38}" type="pres">
      <dgm:prSet presAssocID="{F311A270-2CE6-47DD-AFDD-18A3CCDC950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7B438-BDB7-4693-9465-F2628E998268}" type="pres">
      <dgm:prSet presAssocID="{A303C4D4-EB73-4861-BD55-435EA3254469}" presName="spacer" presStyleCnt="0"/>
      <dgm:spPr/>
      <dgm:t>
        <a:bodyPr/>
        <a:lstStyle/>
        <a:p>
          <a:endParaRPr lang="ru-RU"/>
        </a:p>
      </dgm:t>
    </dgm:pt>
    <dgm:pt modelId="{E9DDEF17-13B2-4DA4-A9AA-52589EE8EC3E}" type="pres">
      <dgm:prSet presAssocID="{E2016949-FD74-44DB-A1FA-8E37E40CBFD8}" presName="comp" presStyleCnt="0"/>
      <dgm:spPr/>
      <dgm:t>
        <a:bodyPr/>
        <a:lstStyle/>
        <a:p>
          <a:endParaRPr lang="ru-RU"/>
        </a:p>
      </dgm:t>
    </dgm:pt>
    <dgm:pt modelId="{9B57F3FE-9F61-4AB9-99DD-1F3A2412CE75}" type="pres">
      <dgm:prSet presAssocID="{E2016949-FD74-44DB-A1FA-8E37E40CBFD8}" presName="box" presStyleLbl="node1" presStyleIdx="2" presStyleCnt="3" custLinFactNeighborX="121" custLinFactNeighborY="5448"/>
      <dgm:spPr/>
      <dgm:t>
        <a:bodyPr/>
        <a:lstStyle/>
        <a:p>
          <a:endParaRPr lang="ru-RU"/>
        </a:p>
      </dgm:t>
    </dgm:pt>
    <dgm:pt modelId="{E05F7ADF-D46B-4B16-8AA9-81B685DD2A96}" type="pres">
      <dgm:prSet presAssocID="{E2016949-FD74-44DB-A1FA-8E37E40CBFD8}" presName="img" presStyleLbl="fgImgPlace1" presStyleIdx="2" presStyleCnt="3" custAng="0" custScaleY="114256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DB63DAD-C719-4EA5-AEF2-32E1E2A88E69}" type="pres">
      <dgm:prSet presAssocID="{E2016949-FD74-44DB-A1FA-8E37E40CBFD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3588A-B67E-4185-A37D-A68663E51D91}" srcId="{D84BFA39-21C2-4C3E-86A7-B1B8E551CDE1}" destId="{F311A270-2CE6-47DD-AFDD-18A3CCDC9505}" srcOrd="1" destOrd="0" parTransId="{9B12BFF1-CB8F-4607-BEE6-EE3FA7E23B97}" sibTransId="{A303C4D4-EB73-4861-BD55-435EA3254469}"/>
    <dgm:cxn modelId="{0D06D738-6C4B-455B-BA16-B70C5B40FCE1}" srcId="{D84BFA39-21C2-4C3E-86A7-B1B8E551CDE1}" destId="{D4AFDE64-25AF-44E2-95B3-DA790B33A852}" srcOrd="0" destOrd="0" parTransId="{F7AB8E90-0EB3-45A9-9CB3-3754D1B51F8D}" sibTransId="{0D84E243-B9E0-43CD-A028-250082E07DB0}"/>
    <dgm:cxn modelId="{5FA710BB-01FA-4367-A3AE-D0E622773AB9}" type="presOf" srcId="{D84BFA39-21C2-4C3E-86A7-B1B8E551CDE1}" destId="{932D16F3-B136-45FE-8FAB-066CDB9C5F63}" srcOrd="0" destOrd="0" presId="urn:microsoft.com/office/officeart/2005/8/layout/vList4"/>
    <dgm:cxn modelId="{287A7063-6595-424A-BFF6-8D8208D84124}" type="presOf" srcId="{D4AFDE64-25AF-44E2-95B3-DA790B33A852}" destId="{9F6ABB89-88C1-4C23-B9D2-58BA4A2DC876}" srcOrd="1" destOrd="0" presId="urn:microsoft.com/office/officeart/2005/8/layout/vList4"/>
    <dgm:cxn modelId="{50E279A2-69B0-48BB-8CC1-8DB0D30D34B3}" type="presOf" srcId="{D4AFDE64-25AF-44E2-95B3-DA790B33A852}" destId="{D42CB74D-FD4A-4808-A087-223A3A855014}" srcOrd="0" destOrd="0" presId="urn:microsoft.com/office/officeart/2005/8/layout/vList4"/>
    <dgm:cxn modelId="{036999A4-DB01-4EE2-998C-DEAA0CB0FCE2}" type="presOf" srcId="{F311A270-2CE6-47DD-AFDD-18A3CCDC9505}" destId="{3D7EACAD-5F5A-4DCB-BE84-89AFDE69F894}" srcOrd="0" destOrd="0" presId="urn:microsoft.com/office/officeart/2005/8/layout/vList4"/>
    <dgm:cxn modelId="{8757C09F-E50E-47D5-873A-5DE64228C589}" srcId="{D84BFA39-21C2-4C3E-86A7-B1B8E551CDE1}" destId="{E2016949-FD74-44DB-A1FA-8E37E40CBFD8}" srcOrd="2" destOrd="0" parTransId="{FD413303-5BF8-4EEE-96A0-3EF19215174A}" sibTransId="{EB3C0825-32FF-4731-AEFB-3E89E0C68EA7}"/>
    <dgm:cxn modelId="{F7D91693-805F-487E-BF1A-636EB110DD7A}" type="presOf" srcId="{F311A270-2CE6-47DD-AFDD-18A3CCDC9505}" destId="{579F8938-CA2C-45D1-9567-C7D5F6787A38}" srcOrd="1" destOrd="0" presId="urn:microsoft.com/office/officeart/2005/8/layout/vList4"/>
    <dgm:cxn modelId="{E3128F17-B56D-43AD-8776-D313924397E8}" type="presOf" srcId="{E2016949-FD74-44DB-A1FA-8E37E40CBFD8}" destId="{5DB63DAD-C719-4EA5-AEF2-32E1E2A88E69}" srcOrd="1" destOrd="0" presId="urn:microsoft.com/office/officeart/2005/8/layout/vList4"/>
    <dgm:cxn modelId="{F36DCB9B-8C33-40E7-BFB4-B961271EA19C}" type="presOf" srcId="{E2016949-FD74-44DB-A1FA-8E37E40CBFD8}" destId="{9B57F3FE-9F61-4AB9-99DD-1F3A2412CE75}" srcOrd="0" destOrd="0" presId="urn:microsoft.com/office/officeart/2005/8/layout/vList4"/>
    <dgm:cxn modelId="{1FDB28F3-FE7E-4CE4-8057-725E0DFA5EDC}" type="presParOf" srcId="{932D16F3-B136-45FE-8FAB-066CDB9C5F63}" destId="{471AA3F1-B557-42AF-A606-4EC00893FF3B}" srcOrd="0" destOrd="0" presId="urn:microsoft.com/office/officeart/2005/8/layout/vList4"/>
    <dgm:cxn modelId="{52DF68DD-1D28-41F3-A27D-F4A842153ED4}" type="presParOf" srcId="{471AA3F1-B557-42AF-A606-4EC00893FF3B}" destId="{D42CB74D-FD4A-4808-A087-223A3A855014}" srcOrd="0" destOrd="0" presId="urn:microsoft.com/office/officeart/2005/8/layout/vList4"/>
    <dgm:cxn modelId="{41FC1B2F-5ACC-46D1-A0F5-BA1129587E68}" type="presParOf" srcId="{471AA3F1-B557-42AF-A606-4EC00893FF3B}" destId="{C780A722-60AF-4D68-9128-DF544372DC54}" srcOrd="1" destOrd="0" presId="urn:microsoft.com/office/officeart/2005/8/layout/vList4"/>
    <dgm:cxn modelId="{F91A6E98-71C4-406C-AF83-A6CD8AD924BA}" type="presParOf" srcId="{471AA3F1-B557-42AF-A606-4EC00893FF3B}" destId="{9F6ABB89-88C1-4C23-B9D2-58BA4A2DC876}" srcOrd="2" destOrd="0" presId="urn:microsoft.com/office/officeart/2005/8/layout/vList4"/>
    <dgm:cxn modelId="{169481C1-9815-4702-BA80-2FCBF88027B2}" type="presParOf" srcId="{932D16F3-B136-45FE-8FAB-066CDB9C5F63}" destId="{00543726-03FA-408E-8E0A-C5666FD5DC55}" srcOrd="1" destOrd="0" presId="urn:microsoft.com/office/officeart/2005/8/layout/vList4"/>
    <dgm:cxn modelId="{22B5514C-99FE-4E92-B89F-4E5FE4310FBD}" type="presParOf" srcId="{932D16F3-B136-45FE-8FAB-066CDB9C5F63}" destId="{C72725A6-B9DE-4952-9716-634BEE7B3405}" srcOrd="2" destOrd="0" presId="urn:microsoft.com/office/officeart/2005/8/layout/vList4"/>
    <dgm:cxn modelId="{244E2E85-C7AB-4F9C-987C-21512016310A}" type="presParOf" srcId="{C72725A6-B9DE-4952-9716-634BEE7B3405}" destId="{3D7EACAD-5F5A-4DCB-BE84-89AFDE69F894}" srcOrd="0" destOrd="0" presId="urn:microsoft.com/office/officeart/2005/8/layout/vList4"/>
    <dgm:cxn modelId="{F314E2C3-099C-4F36-8BFE-8EA0805EF021}" type="presParOf" srcId="{C72725A6-B9DE-4952-9716-634BEE7B3405}" destId="{96A830E6-FC54-498F-86CB-E0580B677B68}" srcOrd="1" destOrd="0" presId="urn:microsoft.com/office/officeart/2005/8/layout/vList4"/>
    <dgm:cxn modelId="{43EF94EA-ED77-47D1-94F1-BD6D5F1667D1}" type="presParOf" srcId="{C72725A6-B9DE-4952-9716-634BEE7B3405}" destId="{579F8938-CA2C-45D1-9567-C7D5F6787A38}" srcOrd="2" destOrd="0" presId="urn:microsoft.com/office/officeart/2005/8/layout/vList4"/>
    <dgm:cxn modelId="{11F5FD94-70C1-423D-B902-DC6837906E77}" type="presParOf" srcId="{932D16F3-B136-45FE-8FAB-066CDB9C5F63}" destId="{E927B438-BDB7-4693-9465-F2628E998268}" srcOrd="3" destOrd="0" presId="urn:microsoft.com/office/officeart/2005/8/layout/vList4"/>
    <dgm:cxn modelId="{1C0FB70D-1AE1-4B71-8A20-CE52E390C5C7}" type="presParOf" srcId="{932D16F3-B136-45FE-8FAB-066CDB9C5F63}" destId="{E9DDEF17-13B2-4DA4-A9AA-52589EE8EC3E}" srcOrd="4" destOrd="0" presId="urn:microsoft.com/office/officeart/2005/8/layout/vList4"/>
    <dgm:cxn modelId="{E0AEF09A-C9E9-41E9-A838-F8F09E7FF9FC}" type="presParOf" srcId="{E9DDEF17-13B2-4DA4-A9AA-52589EE8EC3E}" destId="{9B57F3FE-9F61-4AB9-99DD-1F3A2412CE75}" srcOrd="0" destOrd="0" presId="urn:microsoft.com/office/officeart/2005/8/layout/vList4"/>
    <dgm:cxn modelId="{1A1BC32F-9896-4D95-9A32-A6F430B83050}" type="presParOf" srcId="{E9DDEF17-13B2-4DA4-A9AA-52589EE8EC3E}" destId="{E05F7ADF-D46B-4B16-8AA9-81B685DD2A96}" srcOrd="1" destOrd="0" presId="urn:microsoft.com/office/officeart/2005/8/layout/vList4"/>
    <dgm:cxn modelId="{FE3F7A19-0ED6-4DFD-B858-C2244BA31DDF}" type="presParOf" srcId="{E9DDEF17-13B2-4DA4-A9AA-52589EE8EC3E}" destId="{5DB63DAD-C719-4EA5-AEF2-32E1E2A88E6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84BFA39-21C2-4C3E-86A7-B1B8E551CDE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11A270-2CE6-47DD-AFDD-18A3CCDC9505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И. С.  Записки охотника / И. С. Тургенев. — Москва : Издательство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, 2023. — 292 с. — (Памятники литературы). — ISBN 978-5-534-12715-7. — Текст : электронный // Образовательная платформа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[сайт]. — URL: https://urait.ru/bcode/519165 (дата обращения: 09.11.2023).</a:t>
          </a:r>
        </a:p>
      </dgm:t>
    </dgm:pt>
    <dgm:pt modelId="{9B12BFF1-CB8F-4607-BEE6-EE3FA7E23B97}" type="parTrans" cxnId="{CBB3588A-B67E-4185-A37D-A68663E51D91}">
      <dgm:prSet/>
      <dgm:spPr/>
      <dgm:t>
        <a:bodyPr/>
        <a:lstStyle/>
        <a:p>
          <a:endParaRPr lang="ru-RU"/>
        </a:p>
      </dgm:t>
    </dgm:pt>
    <dgm:pt modelId="{A303C4D4-EB73-4861-BD55-435EA3254469}" type="sibTrans" cxnId="{CBB3588A-B67E-4185-A37D-A68663E51D91}">
      <dgm:prSet/>
      <dgm:spPr/>
      <dgm:t>
        <a:bodyPr/>
        <a:lstStyle/>
        <a:p>
          <a:endParaRPr lang="ru-RU"/>
        </a:p>
      </dgm:t>
    </dgm:pt>
    <dgm:pt modelId="{E2016949-FD74-44DB-A1FA-8E37E40CBFD8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И. С.  Отцы и дети. Стихотворения в прозе / И. С. Тургенев. — Москва : Издательство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, 2023. — 217 с. — (Памятники литературы). — ISBN 978-5-534-12178-0. — Текст : электронный // Образовательная платформа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[сайт]. — URL: https://urait.ru/bcode/518830 (дата обращения: 09.11.2023).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D413303-5BF8-4EEE-96A0-3EF19215174A}" type="parTrans" cxnId="{8757C09F-E50E-47D5-873A-5DE64228C589}">
      <dgm:prSet/>
      <dgm:spPr/>
      <dgm:t>
        <a:bodyPr/>
        <a:lstStyle/>
        <a:p>
          <a:endParaRPr lang="ru-RU"/>
        </a:p>
      </dgm:t>
    </dgm:pt>
    <dgm:pt modelId="{EB3C0825-32FF-4731-AEFB-3E89E0C68EA7}" type="sibTrans" cxnId="{8757C09F-E50E-47D5-873A-5DE64228C589}">
      <dgm:prSet/>
      <dgm:spPr/>
      <dgm:t>
        <a:bodyPr/>
        <a:lstStyle/>
        <a:p>
          <a:endParaRPr lang="ru-RU"/>
        </a:p>
      </dgm:t>
    </dgm:pt>
    <dgm:pt modelId="{D4AFDE64-25AF-44E2-95B3-DA790B33A852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И. С.  Письма к Полине Виардо и французским друзьям. 1846 - 1882 годы / И. С. Тургенев ; составитель И. Д. Гальперин-Каминский. — Москва : Издательство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, 2023. — 258 с. — (Памятники литературы). — ISBN 978-5-534-15431-3. — Текст : электронный // Образовательная платформа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[сайт]. — URL: https://urait.ru/bcode/520505 (дата обращения: 09.11.2023).</a:t>
          </a:r>
        </a:p>
      </dgm:t>
    </dgm:pt>
    <dgm:pt modelId="{F7AB8E90-0EB3-45A9-9CB3-3754D1B51F8D}" type="parTrans" cxnId="{0D06D738-6C4B-455B-BA16-B70C5B40FCE1}">
      <dgm:prSet/>
      <dgm:spPr/>
      <dgm:t>
        <a:bodyPr/>
        <a:lstStyle/>
        <a:p>
          <a:endParaRPr lang="ru-RU"/>
        </a:p>
      </dgm:t>
    </dgm:pt>
    <dgm:pt modelId="{0D84E243-B9E0-43CD-A028-250082E07DB0}" type="sibTrans" cxnId="{0D06D738-6C4B-455B-BA16-B70C5B40FCE1}">
      <dgm:prSet/>
      <dgm:spPr/>
      <dgm:t>
        <a:bodyPr/>
        <a:lstStyle/>
        <a:p>
          <a:endParaRPr lang="ru-RU"/>
        </a:p>
      </dgm:t>
    </dgm:pt>
    <dgm:pt modelId="{932D16F3-B136-45FE-8FAB-066CDB9C5F63}" type="pres">
      <dgm:prSet presAssocID="{D84BFA39-21C2-4C3E-86A7-B1B8E551CDE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1AA3F1-B557-42AF-A606-4EC00893FF3B}" type="pres">
      <dgm:prSet presAssocID="{D4AFDE64-25AF-44E2-95B3-DA790B33A852}" presName="comp" presStyleCnt="0"/>
      <dgm:spPr/>
    </dgm:pt>
    <dgm:pt modelId="{D42CB74D-FD4A-4808-A087-223A3A855014}" type="pres">
      <dgm:prSet presAssocID="{D4AFDE64-25AF-44E2-95B3-DA790B33A852}" presName="box" presStyleLbl="node1" presStyleIdx="0" presStyleCnt="3"/>
      <dgm:spPr/>
      <dgm:t>
        <a:bodyPr/>
        <a:lstStyle/>
        <a:p>
          <a:endParaRPr lang="ru-RU"/>
        </a:p>
      </dgm:t>
    </dgm:pt>
    <dgm:pt modelId="{C780A722-60AF-4D68-9128-DF544372DC54}" type="pres">
      <dgm:prSet presAssocID="{D4AFDE64-25AF-44E2-95B3-DA790B33A852}" presName="img" presStyleLbl="fgImgPlace1" presStyleIdx="0" presStyleCnt="3"/>
      <dgm:spPr/>
      <dgm:t>
        <a:bodyPr/>
        <a:lstStyle/>
        <a:p>
          <a:endParaRPr lang="ru-RU"/>
        </a:p>
      </dgm:t>
    </dgm:pt>
    <dgm:pt modelId="{9F6ABB89-88C1-4C23-B9D2-58BA4A2DC876}" type="pres">
      <dgm:prSet presAssocID="{D4AFDE64-25AF-44E2-95B3-DA790B33A85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43726-03FA-408E-8E0A-C5666FD5DC55}" type="pres">
      <dgm:prSet presAssocID="{0D84E243-B9E0-43CD-A028-250082E07DB0}" presName="spacer" presStyleCnt="0"/>
      <dgm:spPr/>
    </dgm:pt>
    <dgm:pt modelId="{C72725A6-B9DE-4952-9716-634BEE7B3405}" type="pres">
      <dgm:prSet presAssocID="{F311A270-2CE6-47DD-AFDD-18A3CCDC9505}" presName="comp" presStyleCnt="0"/>
      <dgm:spPr/>
    </dgm:pt>
    <dgm:pt modelId="{3D7EACAD-5F5A-4DCB-BE84-89AFDE69F894}" type="pres">
      <dgm:prSet presAssocID="{F311A270-2CE6-47DD-AFDD-18A3CCDC9505}" presName="box" presStyleLbl="node1" presStyleIdx="1" presStyleCnt="3"/>
      <dgm:spPr/>
      <dgm:t>
        <a:bodyPr/>
        <a:lstStyle/>
        <a:p>
          <a:endParaRPr lang="ru-RU"/>
        </a:p>
      </dgm:t>
    </dgm:pt>
    <dgm:pt modelId="{96A830E6-FC54-498F-86CB-E0580B677B68}" type="pres">
      <dgm:prSet presAssocID="{F311A270-2CE6-47DD-AFDD-18A3CCDC9505}" presName="img" presStyleLbl="fgImgPlace1" presStyleIdx="1" presStyleCnt="3"/>
      <dgm:spPr/>
    </dgm:pt>
    <dgm:pt modelId="{579F8938-CA2C-45D1-9567-C7D5F6787A38}" type="pres">
      <dgm:prSet presAssocID="{F311A270-2CE6-47DD-AFDD-18A3CCDC950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7B438-BDB7-4693-9465-F2628E998268}" type="pres">
      <dgm:prSet presAssocID="{A303C4D4-EB73-4861-BD55-435EA3254469}" presName="spacer" presStyleCnt="0"/>
      <dgm:spPr/>
    </dgm:pt>
    <dgm:pt modelId="{E9DDEF17-13B2-4DA4-A9AA-52589EE8EC3E}" type="pres">
      <dgm:prSet presAssocID="{E2016949-FD74-44DB-A1FA-8E37E40CBFD8}" presName="comp" presStyleCnt="0"/>
      <dgm:spPr/>
    </dgm:pt>
    <dgm:pt modelId="{9B57F3FE-9F61-4AB9-99DD-1F3A2412CE75}" type="pres">
      <dgm:prSet presAssocID="{E2016949-FD74-44DB-A1FA-8E37E40CBFD8}" presName="box" presStyleLbl="node1" presStyleIdx="2" presStyleCnt="3" custLinFactNeighborX="121" custLinFactNeighborY="5448"/>
      <dgm:spPr/>
      <dgm:t>
        <a:bodyPr/>
        <a:lstStyle/>
        <a:p>
          <a:endParaRPr lang="ru-RU"/>
        </a:p>
      </dgm:t>
    </dgm:pt>
    <dgm:pt modelId="{E05F7ADF-D46B-4B16-8AA9-81B685DD2A96}" type="pres">
      <dgm:prSet presAssocID="{E2016949-FD74-44DB-A1FA-8E37E40CBFD8}" presName="img" presStyleLbl="fgImgPlace1" presStyleIdx="2" presStyleCnt="3" custAng="0" custScaleY="114256"/>
      <dgm:spPr>
        <a:prstGeom prst="rect">
          <a:avLst/>
        </a:prstGeom>
      </dgm:spPr>
    </dgm:pt>
    <dgm:pt modelId="{5DB63DAD-C719-4EA5-AEF2-32E1E2A88E69}" type="pres">
      <dgm:prSet presAssocID="{E2016949-FD74-44DB-A1FA-8E37E40CBFD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3588A-B67E-4185-A37D-A68663E51D91}" srcId="{D84BFA39-21C2-4C3E-86A7-B1B8E551CDE1}" destId="{F311A270-2CE6-47DD-AFDD-18A3CCDC9505}" srcOrd="1" destOrd="0" parTransId="{9B12BFF1-CB8F-4607-BEE6-EE3FA7E23B97}" sibTransId="{A303C4D4-EB73-4861-BD55-435EA3254469}"/>
    <dgm:cxn modelId="{48E71629-018E-47D5-BD01-F889FC26418D}" type="presOf" srcId="{D4AFDE64-25AF-44E2-95B3-DA790B33A852}" destId="{9F6ABB89-88C1-4C23-B9D2-58BA4A2DC876}" srcOrd="1" destOrd="0" presId="urn:microsoft.com/office/officeart/2005/8/layout/vList4"/>
    <dgm:cxn modelId="{1F50A431-EC06-4F0C-BB41-4190EDDEF03C}" type="presOf" srcId="{F311A270-2CE6-47DD-AFDD-18A3CCDC9505}" destId="{579F8938-CA2C-45D1-9567-C7D5F6787A38}" srcOrd="1" destOrd="0" presId="urn:microsoft.com/office/officeart/2005/8/layout/vList4"/>
    <dgm:cxn modelId="{29948360-FCC3-40EB-8B35-D43119479D1A}" type="presOf" srcId="{E2016949-FD74-44DB-A1FA-8E37E40CBFD8}" destId="{9B57F3FE-9F61-4AB9-99DD-1F3A2412CE75}" srcOrd="0" destOrd="0" presId="urn:microsoft.com/office/officeart/2005/8/layout/vList4"/>
    <dgm:cxn modelId="{BFD694CE-B41C-4469-A6D4-734CA28B86D0}" type="presOf" srcId="{D4AFDE64-25AF-44E2-95B3-DA790B33A852}" destId="{D42CB74D-FD4A-4808-A087-223A3A855014}" srcOrd="0" destOrd="0" presId="urn:microsoft.com/office/officeart/2005/8/layout/vList4"/>
    <dgm:cxn modelId="{E18D2DE0-9437-4870-A06C-641A49330B15}" type="presOf" srcId="{E2016949-FD74-44DB-A1FA-8E37E40CBFD8}" destId="{5DB63DAD-C719-4EA5-AEF2-32E1E2A88E69}" srcOrd="1" destOrd="0" presId="urn:microsoft.com/office/officeart/2005/8/layout/vList4"/>
    <dgm:cxn modelId="{4E219271-19CA-449A-98EC-57B448EA1DFA}" type="presOf" srcId="{D84BFA39-21C2-4C3E-86A7-B1B8E551CDE1}" destId="{932D16F3-B136-45FE-8FAB-066CDB9C5F63}" srcOrd="0" destOrd="0" presId="urn:microsoft.com/office/officeart/2005/8/layout/vList4"/>
    <dgm:cxn modelId="{0D06D738-6C4B-455B-BA16-B70C5B40FCE1}" srcId="{D84BFA39-21C2-4C3E-86A7-B1B8E551CDE1}" destId="{D4AFDE64-25AF-44E2-95B3-DA790B33A852}" srcOrd="0" destOrd="0" parTransId="{F7AB8E90-0EB3-45A9-9CB3-3754D1B51F8D}" sibTransId="{0D84E243-B9E0-43CD-A028-250082E07DB0}"/>
    <dgm:cxn modelId="{A29D60F4-EC8E-4AF1-BCD3-09B6C3FC1335}" type="presOf" srcId="{F311A270-2CE6-47DD-AFDD-18A3CCDC9505}" destId="{3D7EACAD-5F5A-4DCB-BE84-89AFDE69F894}" srcOrd="0" destOrd="0" presId="urn:microsoft.com/office/officeart/2005/8/layout/vList4"/>
    <dgm:cxn modelId="{8757C09F-E50E-47D5-873A-5DE64228C589}" srcId="{D84BFA39-21C2-4C3E-86A7-B1B8E551CDE1}" destId="{E2016949-FD74-44DB-A1FA-8E37E40CBFD8}" srcOrd="2" destOrd="0" parTransId="{FD413303-5BF8-4EEE-96A0-3EF19215174A}" sibTransId="{EB3C0825-32FF-4731-AEFB-3E89E0C68EA7}"/>
    <dgm:cxn modelId="{1CF1EFB0-7377-4F40-99F9-B13BDDF91546}" type="presParOf" srcId="{932D16F3-B136-45FE-8FAB-066CDB9C5F63}" destId="{471AA3F1-B557-42AF-A606-4EC00893FF3B}" srcOrd="0" destOrd="0" presId="urn:microsoft.com/office/officeart/2005/8/layout/vList4"/>
    <dgm:cxn modelId="{BA07ACA3-B1FD-4286-93C7-67B079246B2B}" type="presParOf" srcId="{471AA3F1-B557-42AF-A606-4EC00893FF3B}" destId="{D42CB74D-FD4A-4808-A087-223A3A855014}" srcOrd="0" destOrd="0" presId="urn:microsoft.com/office/officeart/2005/8/layout/vList4"/>
    <dgm:cxn modelId="{FF4751F3-A70F-4588-845E-A2117E9902B8}" type="presParOf" srcId="{471AA3F1-B557-42AF-A606-4EC00893FF3B}" destId="{C780A722-60AF-4D68-9128-DF544372DC54}" srcOrd="1" destOrd="0" presId="urn:microsoft.com/office/officeart/2005/8/layout/vList4"/>
    <dgm:cxn modelId="{BF8669CC-653D-4261-9345-C024EBD24BE2}" type="presParOf" srcId="{471AA3F1-B557-42AF-A606-4EC00893FF3B}" destId="{9F6ABB89-88C1-4C23-B9D2-58BA4A2DC876}" srcOrd="2" destOrd="0" presId="urn:microsoft.com/office/officeart/2005/8/layout/vList4"/>
    <dgm:cxn modelId="{9F68B07C-087A-4BE4-A7FA-45513BF6074B}" type="presParOf" srcId="{932D16F3-B136-45FE-8FAB-066CDB9C5F63}" destId="{00543726-03FA-408E-8E0A-C5666FD5DC55}" srcOrd="1" destOrd="0" presId="urn:microsoft.com/office/officeart/2005/8/layout/vList4"/>
    <dgm:cxn modelId="{4B4CA315-FEA0-454C-A6C6-02762D056B35}" type="presParOf" srcId="{932D16F3-B136-45FE-8FAB-066CDB9C5F63}" destId="{C72725A6-B9DE-4952-9716-634BEE7B3405}" srcOrd="2" destOrd="0" presId="urn:microsoft.com/office/officeart/2005/8/layout/vList4"/>
    <dgm:cxn modelId="{44741289-CDF3-4FA7-BF2B-EE8B74B85497}" type="presParOf" srcId="{C72725A6-B9DE-4952-9716-634BEE7B3405}" destId="{3D7EACAD-5F5A-4DCB-BE84-89AFDE69F894}" srcOrd="0" destOrd="0" presId="urn:microsoft.com/office/officeart/2005/8/layout/vList4"/>
    <dgm:cxn modelId="{588CD198-4696-409D-8D7B-B000203F5A55}" type="presParOf" srcId="{C72725A6-B9DE-4952-9716-634BEE7B3405}" destId="{96A830E6-FC54-498F-86CB-E0580B677B68}" srcOrd="1" destOrd="0" presId="urn:microsoft.com/office/officeart/2005/8/layout/vList4"/>
    <dgm:cxn modelId="{2C247032-2699-4B54-B0E0-C1A55CF8D9ED}" type="presParOf" srcId="{C72725A6-B9DE-4952-9716-634BEE7B3405}" destId="{579F8938-CA2C-45D1-9567-C7D5F6787A38}" srcOrd="2" destOrd="0" presId="urn:microsoft.com/office/officeart/2005/8/layout/vList4"/>
    <dgm:cxn modelId="{13A791E7-9A18-40E4-9820-CF46797BBCC6}" type="presParOf" srcId="{932D16F3-B136-45FE-8FAB-066CDB9C5F63}" destId="{E927B438-BDB7-4693-9465-F2628E998268}" srcOrd="3" destOrd="0" presId="urn:microsoft.com/office/officeart/2005/8/layout/vList4"/>
    <dgm:cxn modelId="{70D9D42B-DE3C-4380-92DF-DB1ACAB46E23}" type="presParOf" srcId="{932D16F3-B136-45FE-8FAB-066CDB9C5F63}" destId="{E9DDEF17-13B2-4DA4-A9AA-52589EE8EC3E}" srcOrd="4" destOrd="0" presId="urn:microsoft.com/office/officeart/2005/8/layout/vList4"/>
    <dgm:cxn modelId="{944A08AE-D9C8-4934-B5B7-ADF958F8734B}" type="presParOf" srcId="{E9DDEF17-13B2-4DA4-A9AA-52589EE8EC3E}" destId="{9B57F3FE-9F61-4AB9-99DD-1F3A2412CE75}" srcOrd="0" destOrd="0" presId="urn:microsoft.com/office/officeart/2005/8/layout/vList4"/>
    <dgm:cxn modelId="{CABA9713-CE97-4E88-8C29-8677FD77C4C4}" type="presParOf" srcId="{E9DDEF17-13B2-4DA4-A9AA-52589EE8EC3E}" destId="{E05F7ADF-D46B-4B16-8AA9-81B685DD2A96}" srcOrd="1" destOrd="0" presId="urn:microsoft.com/office/officeart/2005/8/layout/vList4"/>
    <dgm:cxn modelId="{3AE53229-3731-4FC5-8BE5-1A3920792A21}" type="presParOf" srcId="{E9DDEF17-13B2-4DA4-A9AA-52589EE8EC3E}" destId="{5DB63DAD-C719-4EA5-AEF2-32E1E2A88E6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84BFA39-21C2-4C3E-86A7-B1B8E551CDE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11A270-2CE6-47DD-AFDD-18A3CCDC9505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И. С.  Рудин. Дым. Дворянское гнездо / И. С. Тургенев. — Москва : Издательство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, 2023. — 419 с. — (Памятники литературы). — ISBN 978-5-534-12718-8. — Текст : электронный // Образовательная платформа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[сайт]. — URL: https://urait.ru/bcode/519168 (дата обращения: 09.11.2023).</a:t>
          </a:r>
        </a:p>
      </dgm:t>
    </dgm:pt>
    <dgm:pt modelId="{9B12BFF1-CB8F-4607-BEE6-EE3FA7E23B97}" type="parTrans" cxnId="{CBB3588A-B67E-4185-A37D-A68663E51D91}">
      <dgm:prSet/>
      <dgm:spPr/>
      <dgm:t>
        <a:bodyPr/>
        <a:lstStyle/>
        <a:p>
          <a:endParaRPr lang="ru-RU"/>
        </a:p>
      </dgm:t>
    </dgm:pt>
    <dgm:pt modelId="{A303C4D4-EB73-4861-BD55-435EA3254469}" type="sibTrans" cxnId="{CBB3588A-B67E-4185-A37D-A68663E51D91}">
      <dgm:prSet/>
      <dgm:spPr/>
      <dgm:t>
        <a:bodyPr/>
        <a:lstStyle/>
        <a:p>
          <a:endParaRPr lang="ru-RU"/>
        </a:p>
      </dgm:t>
    </dgm:pt>
    <dgm:pt modelId="{D4AFDE64-25AF-44E2-95B3-DA790B33A852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И. С.  Песнь торжествующей любви / И. С. Тургенев. — Москва : Издательство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, 2023. — 334 с. — (Памятники литературы). — ISBN 978-5-534-12716-4. — Текст : электронный // Образовательная платформа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[сайт]. — URL: https://urait.ru/bcode/519166 (дата обращения: 09.11.2023).</a:t>
          </a:r>
        </a:p>
      </dgm:t>
    </dgm:pt>
    <dgm:pt modelId="{F7AB8E90-0EB3-45A9-9CB3-3754D1B51F8D}" type="parTrans" cxnId="{0D06D738-6C4B-455B-BA16-B70C5B40FCE1}">
      <dgm:prSet/>
      <dgm:spPr/>
      <dgm:t>
        <a:bodyPr/>
        <a:lstStyle/>
        <a:p>
          <a:endParaRPr lang="ru-RU"/>
        </a:p>
      </dgm:t>
    </dgm:pt>
    <dgm:pt modelId="{0D84E243-B9E0-43CD-A028-250082E07DB0}" type="sibTrans" cxnId="{0D06D738-6C4B-455B-BA16-B70C5B40FCE1}">
      <dgm:prSet/>
      <dgm:spPr/>
      <dgm:t>
        <a:bodyPr/>
        <a:lstStyle/>
        <a:p>
          <a:endParaRPr lang="ru-RU"/>
        </a:p>
      </dgm:t>
    </dgm:pt>
    <dgm:pt modelId="{932D16F3-B136-45FE-8FAB-066CDB9C5F63}" type="pres">
      <dgm:prSet presAssocID="{D84BFA39-21C2-4C3E-86A7-B1B8E551CDE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1AA3F1-B557-42AF-A606-4EC00893FF3B}" type="pres">
      <dgm:prSet presAssocID="{D4AFDE64-25AF-44E2-95B3-DA790B33A852}" presName="comp" presStyleCnt="0"/>
      <dgm:spPr/>
    </dgm:pt>
    <dgm:pt modelId="{D42CB74D-FD4A-4808-A087-223A3A855014}" type="pres">
      <dgm:prSet presAssocID="{D4AFDE64-25AF-44E2-95B3-DA790B33A852}" presName="box" presStyleLbl="node1" presStyleIdx="0" presStyleCnt="2"/>
      <dgm:spPr/>
      <dgm:t>
        <a:bodyPr/>
        <a:lstStyle/>
        <a:p>
          <a:endParaRPr lang="ru-RU"/>
        </a:p>
      </dgm:t>
    </dgm:pt>
    <dgm:pt modelId="{C780A722-60AF-4D68-9128-DF544372DC54}" type="pres">
      <dgm:prSet presAssocID="{D4AFDE64-25AF-44E2-95B3-DA790B33A852}" presName="img" presStyleLbl="fgImgPlace1" presStyleIdx="0" presStyleCnt="2"/>
      <dgm:spPr/>
      <dgm:t>
        <a:bodyPr/>
        <a:lstStyle/>
        <a:p>
          <a:endParaRPr lang="ru-RU"/>
        </a:p>
      </dgm:t>
    </dgm:pt>
    <dgm:pt modelId="{9F6ABB89-88C1-4C23-B9D2-58BA4A2DC876}" type="pres">
      <dgm:prSet presAssocID="{D4AFDE64-25AF-44E2-95B3-DA790B33A85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43726-03FA-408E-8E0A-C5666FD5DC55}" type="pres">
      <dgm:prSet presAssocID="{0D84E243-B9E0-43CD-A028-250082E07DB0}" presName="spacer" presStyleCnt="0"/>
      <dgm:spPr/>
    </dgm:pt>
    <dgm:pt modelId="{C72725A6-B9DE-4952-9716-634BEE7B3405}" type="pres">
      <dgm:prSet presAssocID="{F311A270-2CE6-47DD-AFDD-18A3CCDC9505}" presName="comp" presStyleCnt="0"/>
      <dgm:spPr/>
    </dgm:pt>
    <dgm:pt modelId="{3D7EACAD-5F5A-4DCB-BE84-89AFDE69F894}" type="pres">
      <dgm:prSet presAssocID="{F311A270-2CE6-47DD-AFDD-18A3CCDC9505}" presName="box" presStyleLbl="node1" presStyleIdx="1" presStyleCnt="2"/>
      <dgm:spPr/>
      <dgm:t>
        <a:bodyPr/>
        <a:lstStyle/>
        <a:p>
          <a:endParaRPr lang="ru-RU"/>
        </a:p>
      </dgm:t>
    </dgm:pt>
    <dgm:pt modelId="{96A830E6-FC54-498F-86CB-E0580B677B68}" type="pres">
      <dgm:prSet presAssocID="{F311A270-2CE6-47DD-AFDD-18A3CCDC9505}" presName="img" presStyleLbl="fgImgPlace1" presStyleIdx="1" presStyleCnt="2"/>
      <dgm:spPr/>
    </dgm:pt>
    <dgm:pt modelId="{579F8938-CA2C-45D1-9567-C7D5F6787A38}" type="pres">
      <dgm:prSet presAssocID="{F311A270-2CE6-47DD-AFDD-18A3CCDC950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06D738-6C4B-455B-BA16-B70C5B40FCE1}" srcId="{D84BFA39-21C2-4C3E-86A7-B1B8E551CDE1}" destId="{D4AFDE64-25AF-44E2-95B3-DA790B33A852}" srcOrd="0" destOrd="0" parTransId="{F7AB8E90-0EB3-45A9-9CB3-3754D1B51F8D}" sibTransId="{0D84E243-B9E0-43CD-A028-250082E07DB0}"/>
    <dgm:cxn modelId="{DB911093-E996-4014-8BB9-2EFC9646D3E9}" type="presOf" srcId="{F311A270-2CE6-47DD-AFDD-18A3CCDC9505}" destId="{3D7EACAD-5F5A-4DCB-BE84-89AFDE69F894}" srcOrd="0" destOrd="0" presId="urn:microsoft.com/office/officeart/2005/8/layout/vList4"/>
    <dgm:cxn modelId="{EA99AE5D-B7F1-461D-A35B-BEA2B7C0E546}" type="presOf" srcId="{D4AFDE64-25AF-44E2-95B3-DA790B33A852}" destId="{D42CB74D-FD4A-4808-A087-223A3A855014}" srcOrd="0" destOrd="0" presId="urn:microsoft.com/office/officeart/2005/8/layout/vList4"/>
    <dgm:cxn modelId="{3CBA450D-5621-4BA1-81A8-BFC22B618C81}" type="presOf" srcId="{F311A270-2CE6-47DD-AFDD-18A3CCDC9505}" destId="{579F8938-CA2C-45D1-9567-C7D5F6787A38}" srcOrd="1" destOrd="0" presId="urn:microsoft.com/office/officeart/2005/8/layout/vList4"/>
    <dgm:cxn modelId="{CBB3588A-B67E-4185-A37D-A68663E51D91}" srcId="{D84BFA39-21C2-4C3E-86A7-B1B8E551CDE1}" destId="{F311A270-2CE6-47DD-AFDD-18A3CCDC9505}" srcOrd="1" destOrd="0" parTransId="{9B12BFF1-CB8F-4607-BEE6-EE3FA7E23B97}" sibTransId="{A303C4D4-EB73-4861-BD55-435EA3254469}"/>
    <dgm:cxn modelId="{327269B4-6418-4FF1-9916-A0AC3B193162}" type="presOf" srcId="{D4AFDE64-25AF-44E2-95B3-DA790B33A852}" destId="{9F6ABB89-88C1-4C23-B9D2-58BA4A2DC876}" srcOrd="1" destOrd="0" presId="urn:microsoft.com/office/officeart/2005/8/layout/vList4"/>
    <dgm:cxn modelId="{C07FFF80-43EA-4BA3-BF1A-7C3FA5160DC0}" type="presOf" srcId="{D84BFA39-21C2-4C3E-86A7-B1B8E551CDE1}" destId="{932D16F3-B136-45FE-8FAB-066CDB9C5F63}" srcOrd="0" destOrd="0" presId="urn:microsoft.com/office/officeart/2005/8/layout/vList4"/>
    <dgm:cxn modelId="{A89CC4EE-508C-4A25-B138-2F2230E88ECD}" type="presParOf" srcId="{932D16F3-B136-45FE-8FAB-066CDB9C5F63}" destId="{471AA3F1-B557-42AF-A606-4EC00893FF3B}" srcOrd="0" destOrd="0" presId="urn:microsoft.com/office/officeart/2005/8/layout/vList4"/>
    <dgm:cxn modelId="{15B8B2AD-E2FB-4616-9366-344E166277D3}" type="presParOf" srcId="{471AA3F1-B557-42AF-A606-4EC00893FF3B}" destId="{D42CB74D-FD4A-4808-A087-223A3A855014}" srcOrd="0" destOrd="0" presId="urn:microsoft.com/office/officeart/2005/8/layout/vList4"/>
    <dgm:cxn modelId="{6091105E-13DC-44F5-930D-91F1117FB168}" type="presParOf" srcId="{471AA3F1-B557-42AF-A606-4EC00893FF3B}" destId="{C780A722-60AF-4D68-9128-DF544372DC54}" srcOrd="1" destOrd="0" presId="urn:microsoft.com/office/officeart/2005/8/layout/vList4"/>
    <dgm:cxn modelId="{C4097D94-01E7-44DD-9309-CCEE1E581214}" type="presParOf" srcId="{471AA3F1-B557-42AF-A606-4EC00893FF3B}" destId="{9F6ABB89-88C1-4C23-B9D2-58BA4A2DC876}" srcOrd="2" destOrd="0" presId="urn:microsoft.com/office/officeart/2005/8/layout/vList4"/>
    <dgm:cxn modelId="{2C51DE7B-EEC9-48AE-A8AE-3D07C21140FA}" type="presParOf" srcId="{932D16F3-B136-45FE-8FAB-066CDB9C5F63}" destId="{00543726-03FA-408E-8E0A-C5666FD5DC55}" srcOrd="1" destOrd="0" presId="urn:microsoft.com/office/officeart/2005/8/layout/vList4"/>
    <dgm:cxn modelId="{8574F7CA-DA3E-4160-9279-C0223AD9092D}" type="presParOf" srcId="{932D16F3-B136-45FE-8FAB-066CDB9C5F63}" destId="{C72725A6-B9DE-4952-9716-634BEE7B3405}" srcOrd="2" destOrd="0" presId="urn:microsoft.com/office/officeart/2005/8/layout/vList4"/>
    <dgm:cxn modelId="{A743F330-DDE3-4CE2-AA4D-B7F409FA057C}" type="presParOf" srcId="{C72725A6-B9DE-4952-9716-634BEE7B3405}" destId="{3D7EACAD-5F5A-4DCB-BE84-89AFDE69F894}" srcOrd="0" destOrd="0" presId="urn:microsoft.com/office/officeart/2005/8/layout/vList4"/>
    <dgm:cxn modelId="{4E9BBDE8-3454-4C9D-8DF7-DB4BD52D53F4}" type="presParOf" srcId="{C72725A6-B9DE-4952-9716-634BEE7B3405}" destId="{96A830E6-FC54-498F-86CB-E0580B677B68}" srcOrd="1" destOrd="0" presId="urn:microsoft.com/office/officeart/2005/8/layout/vList4"/>
    <dgm:cxn modelId="{A8AFA65A-2DCE-4630-AC5E-1809E473B08E}" type="presParOf" srcId="{C72725A6-B9DE-4952-9716-634BEE7B3405}" destId="{579F8938-CA2C-45D1-9567-C7D5F6787A3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4BFA39-21C2-4C3E-86A7-B1B8E551CDE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11A270-2CE6-47DD-AFDD-18A3CCDC9505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Собрание сочинений в 5 томах = Новь : романы. Том 5. Отцы и дети / Тургенев Иван Сергеевич ; Худ. П.С.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Сацкий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– М. : Русская книга , 1994. – 584 с. :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ил. – ISBN 5-268-01299-13 : 126.00. – Текст (визуальный) : непосредственный.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B12BFF1-CB8F-4607-BEE6-EE3FA7E23B97}" type="parTrans" cxnId="{CBB3588A-B67E-4185-A37D-A68663E51D91}">
      <dgm:prSet/>
      <dgm:spPr/>
      <dgm:t>
        <a:bodyPr/>
        <a:lstStyle/>
        <a:p>
          <a:endParaRPr lang="ru-RU"/>
        </a:p>
      </dgm:t>
    </dgm:pt>
    <dgm:pt modelId="{A303C4D4-EB73-4861-BD55-435EA3254469}" type="sibTrans" cxnId="{CBB3588A-B67E-4185-A37D-A68663E51D91}">
      <dgm:prSet/>
      <dgm:spPr/>
      <dgm:t>
        <a:bodyPr/>
        <a:lstStyle/>
        <a:p>
          <a:endParaRPr lang="ru-RU"/>
        </a:p>
      </dgm:t>
    </dgm:pt>
    <dgm:pt modelId="{E2016949-FD74-44DB-A1FA-8E37E40CBFD8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Собрание сочинений в 5 томах = Жид = Петушков = Дневник лишнего человека = Три встречи : повести и рассказы . Том 1. Записки охотника / Тургенев Иван Сергеевич ; Худ. П.С.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Сацкий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– М. : Русская книга , 1994. – 542 с. :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+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автобиогр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– ISBN 5-268-01295-9 : 127.00. – Текст (визуальный) : непосредственный. 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D413303-5BF8-4EEE-96A0-3EF19215174A}" type="parTrans" cxnId="{8757C09F-E50E-47D5-873A-5DE64228C589}">
      <dgm:prSet/>
      <dgm:spPr/>
      <dgm:t>
        <a:bodyPr/>
        <a:lstStyle/>
        <a:p>
          <a:endParaRPr lang="ru-RU"/>
        </a:p>
      </dgm:t>
    </dgm:pt>
    <dgm:pt modelId="{EB3C0825-32FF-4731-AEFB-3E89E0C68EA7}" type="sibTrans" cxnId="{8757C09F-E50E-47D5-873A-5DE64228C589}">
      <dgm:prSet/>
      <dgm:spPr/>
      <dgm:t>
        <a:bodyPr/>
        <a:lstStyle/>
        <a:p>
          <a:endParaRPr lang="ru-RU"/>
        </a:p>
      </dgm:t>
    </dgm:pt>
    <dgm:pt modelId="{D4AFDE64-25AF-44E2-95B3-DA790B33A852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Собрание сочинений в 5 томах = Накануне : романы. Том 4. Рудин / Тургенев Иван Сергеевич ; Худ. П.С.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Сацкий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– М. : Русская книга , 1994. – 412 с. :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ил. – ISBN 5-268-01298-12 : 126.00. – Текст (визуальный) : непосредственный.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7AB8E90-0EB3-45A9-9CB3-3754D1B51F8D}" type="parTrans" cxnId="{0D06D738-6C4B-455B-BA16-B70C5B40FCE1}">
      <dgm:prSet/>
      <dgm:spPr/>
      <dgm:t>
        <a:bodyPr/>
        <a:lstStyle/>
        <a:p>
          <a:endParaRPr lang="ru-RU"/>
        </a:p>
      </dgm:t>
    </dgm:pt>
    <dgm:pt modelId="{0D84E243-B9E0-43CD-A028-250082E07DB0}" type="sibTrans" cxnId="{0D06D738-6C4B-455B-BA16-B70C5B40FCE1}">
      <dgm:prSet/>
      <dgm:spPr/>
      <dgm:t>
        <a:bodyPr/>
        <a:lstStyle/>
        <a:p>
          <a:endParaRPr lang="ru-RU"/>
        </a:p>
      </dgm:t>
    </dgm:pt>
    <dgm:pt modelId="{932D16F3-B136-45FE-8FAB-066CDB9C5F63}" type="pres">
      <dgm:prSet presAssocID="{D84BFA39-21C2-4C3E-86A7-B1B8E551CDE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1AA3F1-B557-42AF-A606-4EC00893FF3B}" type="pres">
      <dgm:prSet presAssocID="{D4AFDE64-25AF-44E2-95B3-DA790B33A852}" presName="comp" presStyleCnt="0"/>
      <dgm:spPr/>
    </dgm:pt>
    <dgm:pt modelId="{D42CB74D-FD4A-4808-A087-223A3A855014}" type="pres">
      <dgm:prSet presAssocID="{D4AFDE64-25AF-44E2-95B3-DA790B33A852}" presName="box" presStyleLbl="node1" presStyleIdx="0" presStyleCnt="3"/>
      <dgm:spPr/>
      <dgm:t>
        <a:bodyPr/>
        <a:lstStyle/>
        <a:p>
          <a:endParaRPr lang="ru-RU"/>
        </a:p>
      </dgm:t>
    </dgm:pt>
    <dgm:pt modelId="{C780A722-60AF-4D68-9128-DF544372DC54}" type="pres">
      <dgm:prSet presAssocID="{D4AFDE64-25AF-44E2-95B3-DA790B33A852}" presName="img" presStyleLbl="fgImgPlace1" presStyleIdx="0" presStyleCnt="3"/>
      <dgm:spPr/>
      <dgm:t>
        <a:bodyPr/>
        <a:lstStyle/>
        <a:p>
          <a:endParaRPr lang="ru-RU"/>
        </a:p>
      </dgm:t>
    </dgm:pt>
    <dgm:pt modelId="{9F6ABB89-88C1-4C23-B9D2-58BA4A2DC876}" type="pres">
      <dgm:prSet presAssocID="{D4AFDE64-25AF-44E2-95B3-DA790B33A85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43726-03FA-408E-8E0A-C5666FD5DC55}" type="pres">
      <dgm:prSet presAssocID="{0D84E243-B9E0-43CD-A028-250082E07DB0}" presName="spacer" presStyleCnt="0"/>
      <dgm:spPr/>
    </dgm:pt>
    <dgm:pt modelId="{C72725A6-B9DE-4952-9716-634BEE7B3405}" type="pres">
      <dgm:prSet presAssocID="{F311A270-2CE6-47DD-AFDD-18A3CCDC9505}" presName="comp" presStyleCnt="0"/>
      <dgm:spPr/>
    </dgm:pt>
    <dgm:pt modelId="{3D7EACAD-5F5A-4DCB-BE84-89AFDE69F894}" type="pres">
      <dgm:prSet presAssocID="{F311A270-2CE6-47DD-AFDD-18A3CCDC9505}" presName="box" presStyleLbl="node1" presStyleIdx="1" presStyleCnt="3"/>
      <dgm:spPr/>
      <dgm:t>
        <a:bodyPr/>
        <a:lstStyle/>
        <a:p>
          <a:endParaRPr lang="ru-RU"/>
        </a:p>
      </dgm:t>
    </dgm:pt>
    <dgm:pt modelId="{96A830E6-FC54-498F-86CB-E0580B677B68}" type="pres">
      <dgm:prSet presAssocID="{F311A270-2CE6-47DD-AFDD-18A3CCDC9505}" presName="img" presStyleLbl="fgImgPlace1" presStyleIdx="1" presStyleCnt="3"/>
      <dgm:spPr/>
    </dgm:pt>
    <dgm:pt modelId="{579F8938-CA2C-45D1-9567-C7D5F6787A38}" type="pres">
      <dgm:prSet presAssocID="{F311A270-2CE6-47DD-AFDD-18A3CCDC950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7B438-BDB7-4693-9465-F2628E998268}" type="pres">
      <dgm:prSet presAssocID="{A303C4D4-EB73-4861-BD55-435EA3254469}" presName="spacer" presStyleCnt="0"/>
      <dgm:spPr/>
    </dgm:pt>
    <dgm:pt modelId="{E9DDEF17-13B2-4DA4-A9AA-52589EE8EC3E}" type="pres">
      <dgm:prSet presAssocID="{E2016949-FD74-44DB-A1FA-8E37E40CBFD8}" presName="comp" presStyleCnt="0"/>
      <dgm:spPr/>
    </dgm:pt>
    <dgm:pt modelId="{9B57F3FE-9F61-4AB9-99DD-1F3A2412CE75}" type="pres">
      <dgm:prSet presAssocID="{E2016949-FD74-44DB-A1FA-8E37E40CBFD8}" presName="box" presStyleLbl="node1" presStyleIdx="2" presStyleCnt="3" custLinFactNeighborX="121" custLinFactNeighborY="5448"/>
      <dgm:spPr/>
      <dgm:t>
        <a:bodyPr/>
        <a:lstStyle/>
        <a:p>
          <a:endParaRPr lang="ru-RU"/>
        </a:p>
      </dgm:t>
    </dgm:pt>
    <dgm:pt modelId="{E05F7ADF-D46B-4B16-8AA9-81B685DD2A96}" type="pres">
      <dgm:prSet presAssocID="{E2016949-FD74-44DB-A1FA-8E37E40CBFD8}" presName="img" presStyleLbl="fgImgPlace1" presStyleIdx="2" presStyleCnt="3" custAng="0" custScaleY="114256"/>
      <dgm:spPr>
        <a:prstGeom prst="rect">
          <a:avLst/>
        </a:prstGeom>
      </dgm:spPr>
    </dgm:pt>
    <dgm:pt modelId="{5DB63DAD-C719-4EA5-AEF2-32E1E2A88E69}" type="pres">
      <dgm:prSet presAssocID="{E2016949-FD74-44DB-A1FA-8E37E40CBFD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3588A-B67E-4185-A37D-A68663E51D91}" srcId="{D84BFA39-21C2-4C3E-86A7-B1B8E551CDE1}" destId="{F311A270-2CE6-47DD-AFDD-18A3CCDC9505}" srcOrd="1" destOrd="0" parTransId="{9B12BFF1-CB8F-4607-BEE6-EE3FA7E23B97}" sibTransId="{A303C4D4-EB73-4861-BD55-435EA3254469}"/>
    <dgm:cxn modelId="{4D28AF21-C5B7-4D71-AF3E-36346306E36F}" type="presOf" srcId="{F311A270-2CE6-47DD-AFDD-18A3CCDC9505}" destId="{3D7EACAD-5F5A-4DCB-BE84-89AFDE69F894}" srcOrd="0" destOrd="0" presId="urn:microsoft.com/office/officeart/2005/8/layout/vList4"/>
    <dgm:cxn modelId="{38CD1595-5420-46AA-B883-AF29175972E5}" type="presOf" srcId="{D4AFDE64-25AF-44E2-95B3-DA790B33A852}" destId="{D42CB74D-FD4A-4808-A087-223A3A855014}" srcOrd="0" destOrd="0" presId="urn:microsoft.com/office/officeart/2005/8/layout/vList4"/>
    <dgm:cxn modelId="{0DF6824F-7382-4682-8573-D3DE9C63E06C}" type="presOf" srcId="{E2016949-FD74-44DB-A1FA-8E37E40CBFD8}" destId="{9B57F3FE-9F61-4AB9-99DD-1F3A2412CE75}" srcOrd="0" destOrd="0" presId="urn:microsoft.com/office/officeart/2005/8/layout/vList4"/>
    <dgm:cxn modelId="{0D06D738-6C4B-455B-BA16-B70C5B40FCE1}" srcId="{D84BFA39-21C2-4C3E-86A7-B1B8E551CDE1}" destId="{D4AFDE64-25AF-44E2-95B3-DA790B33A852}" srcOrd="0" destOrd="0" parTransId="{F7AB8E90-0EB3-45A9-9CB3-3754D1B51F8D}" sibTransId="{0D84E243-B9E0-43CD-A028-250082E07DB0}"/>
    <dgm:cxn modelId="{B800488E-0721-4D67-8246-930657D4AE7C}" type="presOf" srcId="{D84BFA39-21C2-4C3E-86A7-B1B8E551CDE1}" destId="{932D16F3-B136-45FE-8FAB-066CDB9C5F63}" srcOrd="0" destOrd="0" presId="urn:microsoft.com/office/officeart/2005/8/layout/vList4"/>
    <dgm:cxn modelId="{8757C09F-E50E-47D5-873A-5DE64228C589}" srcId="{D84BFA39-21C2-4C3E-86A7-B1B8E551CDE1}" destId="{E2016949-FD74-44DB-A1FA-8E37E40CBFD8}" srcOrd="2" destOrd="0" parTransId="{FD413303-5BF8-4EEE-96A0-3EF19215174A}" sibTransId="{EB3C0825-32FF-4731-AEFB-3E89E0C68EA7}"/>
    <dgm:cxn modelId="{6B34F535-B8CC-41DE-A16A-801AFDF1EF44}" type="presOf" srcId="{F311A270-2CE6-47DD-AFDD-18A3CCDC9505}" destId="{579F8938-CA2C-45D1-9567-C7D5F6787A38}" srcOrd="1" destOrd="0" presId="urn:microsoft.com/office/officeart/2005/8/layout/vList4"/>
    <dgm:cxn modelId="{C1C49EA3-B784-4F3C-8061-06E431BDD768}" type="presOf" srcId="{D4AFDE64-25AF-44E2-95B3-DA790B33A852}" destId="{9F6ABB89-88C1-4C23-B9D2-58BA4A2DC876}" srcOrd="1" destOrd="0" presId="urn:microsoft.com/office/officeart/2005/8/layout/vList4"/>
    <dgm:cxn modelId="{E67E27F6-2CDA-467B-8F23-1D223A8AC7E1}" type="presOf" srcId="{E2016949-FD74-44DB-A1FA-8E37E40CBFD8}" destId="{5DB63DAD-C719-4EA5-AEF2-32E1E2A88E69}" srcOrd="1" destOrd="0" presId="urn:microsoft.com/office/officeart/2005/8/layout/vList4"/>
    <dgm:cxn modelId="{8059C8DD-C3E0-4970-AB9F-E5F00C79EC73}" type="presParOf" srcId="{932D16F3-B136-45FE-8FAB-066CDB9C5F63}" destId="{471AA3F1-B557-42AF-A606-4EC00893FF3B}" srcOrd="0" destOrd="0" presId="urn:microsoft.com/office/officeart/2005/8/layout/vList4"/>
    <dgm:cxn modelId="{6D5295A8-7C4E-45F0-BA2A-5C48C78CE5EA}" type="presParOf" srcId="{471AA3F1-B557-42AF-A606-4EC00893FF3B}" destId="{D42CB74D-FD4A-4808-A087-223A3A855014}" srcOrd="0" destOrd="0" presId="urn:microsoft.com/office/officeart/2005/8/layout/vList4"/>
    <dgm:cxn modelId="{7C9B7455-8F64-495D-95B7-BD9058A6CD27}" type="presParOf" srcId="{471AA3F1-B557-42AF-A606-4EC00893FF3B}" destId="{C780A722-60AF-4D68-9128-DF544372DC54}" srcOrd="1" destOrd="0" presId="urn:microsoft.com/office/officeart/2005/8/layout/vList4"/>
    <dgm:cxn modelId="{152F1085-6F35-411F-B7E6-351008AAE958}" type="presParOf" srcId="{471AA3F1-B557-42AF-A606-4EC00893FF3B}" destId="{9F6ABB89-88C1-4C23-B9D2-58BA4A2DC876}" srcOrd="2" destOrd="0" presId="urn:microsoft.com/office/officeart/2005/8/layout/vList4"/>
    <dgm:cxn modelId="{C7F7BD8F-93FA-4450-8A65-85A2319452CB}" type="presParOf" srcId="{932D16F3-B136-45FE-8FAB-066CDB9C5F63}" destId="{00543726-03FA-408E-8E0A-C5666FD5DC55}" srcOrd="1" destOrd="0" presId="urn:microsoft.com/office/officeart/2005/8/layout/vList4"/>
    <dgm:cxn modelId="{C5430A8C-0EBD-430B-A067-A359D77080C1}" type="presParOf" srcId="{932D16F3-B136-45FE-8FAB-066CDB9C5F63}" destId="{C72725A6-B9DE-4952-9716-634BEE7B3405}" srcOrd="2" destOrd="0" presId="urn:microsoft.com/office/officeart/2005/8/layout/vList4"/>
    <dgm:cxn modelId="{EF0B8868-C047-4F85-8A81-32C388D4E37E}" type="presParOf" srcId="{C72725A6-B9DE-4952-9716-634BEE7B3405}" destId="{3D7EACAD-5F5A-4DCB-BE84-89AFDE69F894}" srcOrd="0" destOrd="0" presId="urn:microsoft.com/office/officeart/2005/8/layout/vList4"/>
    <dgm:cxn modelId="{80DD7A84-B7CF-4835-BC9B-FC18FC01B2E4}" type="presParOf" srcId="{C72725A6-B9DE-4952-9716-634BEE7B3405}" destId="{96A830E6-FC54-498F-86CB-E0580B677B68}" srcOrd="1" destOrd="0" presId="urn:microsoft.com/office/officeart/2005/8/layout/vList4"/>
    <dgm:cxn modelId="{F38830EA-0354-4BDE-BC94-9936E7B67C11}" type="presParOf" srcId="{C72725A6-B9DE-4952-9716-634BEE7B3405}" destId="{579F8938-CA2C-45D1-9567-C7D5F6787A38}" srcOrd="2" destOrd="0" presId="urn:microsoft.com/office/officeart/2005/8/layout/vList4"/>
    <dgm:cxn modelId="{56FE85A3-6981-4DA0-A7F4-88C1F6FDD44A}" type="presParOf" srcId="{932D16F3-B136-45FE-8FAB-066CDB9C5F63}" destId="{E927B438-BDB7-4693-9465-F2628E998268}" srcOrd="3" destOrd="0" presId="urn:microsoft.com/office/officeart/2005/8/layout/vList4"/>
    <dgm:cxn modelId="{4049908B-50FA-492B-AC04-677638F9D085}" type="presParOf" srcId="{932D16F3-B136-45FE-8FAB-066CDB9C5F63}" destId="{E9DDEF17-13B2-4DA4-A9AA-52589EE8EC3E}" srcOrd="4" destOrd="0" presId="urn:microsoft.com/office/officeart/2005/8/layout/vList4"/>
    <dgm:cxn modelId="{D3B1CD11-4F75-408A-ADD7-BA1014E23F81}" type="presParOf" srcId="{E9DDEF17-13B2-4DA4-A9AA-52589EE8EC3E}" destId="{9B57F3FE-9F61-4AB9-99DD-1F3A2412CE75}" srcOrd="0" destOrd="0" presId="urn:microsoft.com/office/officeart/2005/8/layout/vList4"/>
    <dgm:cxn modelId="{23A7E091-A397-4320-9FA0-BC2B16B500A2}" type="presParOf" srcId="{E9DDEF17-13B2-4DA4-A9AA-52589EE8EC3E}" destId="{E05F7ADF-D46B-4B16-8AA9-81B685DD2A96}" srcOrd="1" destOrd="0" presId="urn:microsoft.com/office/officeart/2005/8/layout/vList4"/>
    <dgm:cxn modelId="{F86160FD-63DE-49A9-8985-F80B1C4F8A41}" type="presParOf" srcId="{E9DDEF17-13B2-4DA4-A9AA-52589EE8EC3E}" destId="{5DB63DAD-C719-4EA5-AEF2-32E1E2A88E6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4BFA39-21C2-4C3E-86A7-B1B8E551CDE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11A270-2CE6-47DD-AFDD-18A3CCDC9505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Стихотворения, поэмы = Андрей = Поп / Тургенев Иван Сергеевич ; вступит. ст.,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подг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текста и примеч. И. Ямпольской. – 2 изд. – Л. : Советский писатель, 1970. – 472 с. :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+ примеч. – (Библиотека поэта ; Большая серия). – 45.00. – Текст (визуальный) : непосредственный.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B12BFF1-CB8F-4607-BEE6-EE3FA7E23B97}" type="parTrans" cxnId="{CBB3588A-B67E-4185-A37D-A68663E51D91}">
      <dgm:prSet/>
      <dgm:spPr/>
      <dgm:t>
        <a:bodyPr/>
        <a:lstStyle/>
        <a:p>
          <a:endParaRPr lang="ru-RU"/>
        </a:p>
      </dgm:t>
    </dgm:pt>
    <dgm:pt modelId="{A303C4D4-EB73-4861-BD55-435EA3254469}" type="sibTrans" cxnId="{CBB3588A-B67E-4185-A37D-A68663E51D91}">
      <dgm:prSet/>
      <dgm:spPr/>
      <dgm:t>
        <a:bodyPr/>
        <a:lstStyle/>
        <a:p>
          <a:endParaRPr lang="ru-RU"/>
        </a:p>
      </dgm:t>
    </dgm:pt>
    <dgm:pt modelId="{E2016949-FD74-44DB-A1FA-8E37E40CBFD8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Дворянское гнездо : роман / Тургенев Иван Сергеевич ; предисл. Г.А.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Бялого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; худ. В.П. Панов. – М. : Детская литература, 1988. – 206 с. : ил. – ISBN 5-08-001091-6 : 33.00. – Текст (визуальный) : непосредственный.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D413303-5BF8-4EEE-96A0-3EF19215174A}" type="parTrans" cxnId="{8757C09F-E50E-47D5-873A-5DE64228C589}">
      <dgm:prSet/>
      <dgm:spPr/>
      <dgm:t>
        <a:bodyPr/>
        <a:lstStyle/>
        <a:p>
          <a:endParaRPr lang="ru-RU"/>
        </a:p>
      </dgm:t>
    </dgm:pt>
    <dgm:pt modelId="{EB3C0825-32FF-4731-AEFB-3E89E0C68EA7}" type="sibTrans" cxnId="{8757C09F-E50E-47D5-873A-5DE64228C589}">
      <dgm:prSet/>
      <dgm:spPr/>
      <dgm:t>
        <a:bodyPr/>
        <a:lstStyle/>
        <a:p>
          <a:endParaRPr lang="ru-RU"/>
        </a:p>
      </dgm:t>
    </dgm:pt>
    <dgm:pt modelId="{D4AFDE64-25AF-44E2-95B3-DA790B33A852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Собрание сочинений в 5 томах = Ася = Первая любовь : повести и рассказы. Том 2 / Тургенев Иван Сергеевич ; Худ. П.С.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Сацкий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– М. : Русская книга , 1994. – 590 с. :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., ил. – ISBN 5-268-01296-10 : 127.00. – Текст (визуальный) : непосредственный.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7AB8E90-0EB3-45A9-9CB3-3754D1B51F8D}" type="parTrans" cxnId="{0D06D738-6C4B-455B-BA16-B70C5B40FCE1}">
      <dgm:prSet/>
      <dgm:spPr/>
      <dgm:t>
        <a:bodyPr/>
        <a:lstStyle/>
        <a:p>
          <a:endParaRPr lang="ru-RU"/>
        </a:p>
      </dgm:t>
    </dgm:pt>
    <dgm:pt modelId="{0D84E243-B9E0-43CD-A028-250082E07DB0}" type="sibTrans" cxnId="{0D06D738-6C4B-455B-BA16-B70C5B40FCE1}">
      <dgm:prSet/>
      <dgm:spPr/>
      <dgm:t>
        <a:bodyPr/>
        <a:lstStyle/>
        <a:p>
          <a:endParaRPr lang="ru-RU"/>
        </a:p>
      </dgm:t>
    </dgm:pt>
    <dgm:pt modelId="{932D16F3-B136-45FE-8FAB-066CDB9C5F63}" type="pres">
      <dgm:prSet presAssocID="{D84BFA39-21C2-4C3E-86A7-B1B8E551CDE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1AA3F1-B557-42AF-A606-4EC00893FF3B}" type="pres">
      <dgm:prSet presAssocID="{D4AFDE64-25AF-44E2-95B3-DA790B33A852}" presName="comp" presStyleCnt="0"/>
      <dgm:spPr/>
    </dgm:pt>
    <dgm:pt modelId="{D42CB74D-FD4A-4808-A087-223A3A855014}" type="pres">
      <dgm:prSet presAssocID="{D4AFDE64-25AF-44E2-95B3-DA790B33A852}" presName="box" presStyleLbl="node1" presStyleIdx="0" presStyleCnt="3"/>
      <dgm:spPr/>
      <dgm:t>
        <a:bodyPr/>
        <a:lstStyle/>
        <a:p>
          <a:endParaRPr lang="ru-RU"/>
        </a:p>
      </dgm:t>
    </dgm:pt>
    <dgm:pt modelId="{C780A722-60AF-4D68-9128-DF544372DC54}" type="pres">
      <dgm:prSet presAssocID="{D4AFDE64-25AF-44E2-95B3-DA790B33A852}" presName="img" presStyleLbl="fgImgPlace1" presStyleIdx="0" presStyleCnt="3"/>
      <dgm:spPr/>
      <dgm:t>
        <a:bodyPr/>
        <a:lstStyle/>
        <a:p>
          <a:endParaRPr lang="ru-RU"/>
        </a:p>
      </dgm:t>
    </dgm:pt>
    <dgm:pt modelId="{9F6ABB89-88C1-4C23-B9D2-58BA4A2DC876}" type="pres">
      <dgm:prSet presAssocID="{D4AFDE64-25AF-44E2-95B3-DA790B33A85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43726-03FA-408E-8E0A-C5666FD5DC55}" type="pres">
      <dgm:prSet presAssocID="{0D84E243-B9E0-43CD-A028-250082E07DB0}" presName="spacer" presStyleCnt="0"/>
      <dgm:spPr/>
    </dgm:pt>
    <dgm:pt modelId="{C72725A6-B9DE-4952-9716-634BEE7B3405}" type="pres">
      <dgm:prSet presAssocID="{F311A270-2CE6-47DD-AFDD-18A3CCDC9505}" presName="comp" presStyleCnt="0"/>
      <dgm:spPr/>
    </dgm:pt>
    <dgm:pt modelId="{3D7EACAD-5F5A-4DCB-BE84-89AFDE69F894}" type="pres">
      <dgm:prSet presAssocID="{F311A270-2CE6-47DD-AFDD-18A3CCDC9505}" presName="box" presStyleLbl="node1" presStyleIdx="1" presStyleCnt="3"/>
      <dgm:spPr/>
      <dgm:t>
        <a:bodyPr/>
        <a:lstStyle/>
        <a:p>
          <a:endParaRPr lang="ru-RU"/>
        </a:p>
      </dgm:t>
    </dgm:pt>
    <dgm:pt modelId="{96A830E6-FC54-498F-86CB-E0580B677B68}" type="pres">
      <dgm:prSet presAssocID="{F311A270-2CE6-47DD-AFDD-18A3CCDC9505}" presName="img" presStyleLbl="fgImgPlace1" presStyleIdx="1" presStyleCnt="3"/>
      <dgm:spPr/>
    </dgm:pt>
    <dgm:pt modelId="{579F8938-CA2C-45D1-9567-C7D5F6787A38}" type="pres">
      <dgm:prSet presAssocID="{F311A270-2CE6-47DD-AFDD-18A3CCDC950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7B438-BDB7-4693-9465-F2628E998268}" type="pres">
      <dgm:prSet presAssocID="{A303C4D4-EB73-4861-BD55-435EA3254469}" presName="spacer" presStyleCnt="0"/>
      <dgm:spPr/>
    </dgm:pt>
    <dgm:pt modelId="{E9DDEF17-13B2-4DA4-A9AA-52589EE8EC3E}" type="pres">
      <dgm:prSet presAssocID="{E2016949-FD74-44DB-A1FA-8E37E40CBFD8}" presName="comp" presStyleCnt="0"/>
      <dgm:spPr/>
    </dgm:pt>
    <dgm:pt modelId="{9B57F3FE-9F61-4AB9-99DD-1F3A2412CE75}" type="pres">
      <dgm:prSet presAssocID="{E2016949-FD74-44DB-A1FA-8E37E40CBFD8}" presName="box" presStyleLbl="node1" presStyleIdx="2" presStyleCnt="3" custLinFactNeighborX="121" custLinFactNeighborY="5448"/>
      <dgm:spPr/>
      <dgm:t>
        <a:bodyPr/>
        <a:lstStyle/>
        <a:p>
          <a:endParaRPr lang="ru-RU"/>
        </a:p>
      </dgm:t>
    </dgm:pt>
    <dgm:pt modelId="{E05F7ADF-D46B-4B16-8AA9-81B685DD2A96}" type="pres">
      <dgm:prSet presAssocID="{E2016949-FD74-44DB-A1FA-8E37E40CBFD8}" presName="img" presStyleLbl="fgImgPlace1" presStyleIdx="2" presStyleCnt="3" custAng="0" custScaleY="114256"/>
      <dgm:spPr>
        <a:prstGeom prst="rect">
          <a:avLst/>
        </a:prstGeom>
      </dgm:spPr>
    </dgm:pt>
    <dgm:pt modelId="{5DB63DAD-C719-4EA5-AEF2-32E1E2A88E69}" type="pres">
      <dgm:prSet presAssocID="{E2016949-FD74-44DB-A1FA-8E37E40CBFD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3588A-B67E-4185-A37D-A68663E51D91}" srcId="{D84BFA39-21C2-4C3E-86A7-B1B8E551CDE1}" destId="{F311A270-2CE6-47DD-AFDD-18A3CCDC9505}" srcOrd="1" destOrd="0" parTransId="{9B12BFF1-CB8F-4607-BEE6-EE3FA7E23B97}" sibTransId="{A303C4D4-EB73-4861-BD55-435EA3254469}"/>
    <dgm:cxn modelId="{0258DB3F-1D24-40D7-AED7-35A1B8E89FEC}" type="presOf" srcId="{D4AFDE64-25AF-44E2-95B3-DA790B33A852}" destId="{9F6ABB89-88C1-4C23-B9D2-58BA4A2DC876}" srcOrd="1" destOrd="0" presId="urn:microsoft.com/office/officeart/2005/8/layout/vList4"/>
    <dgm:cxn modelId="{DB8F4AAD-955F-44EA-85DF-240D9998EC6C}" type="presOf" srcId="{E2016949-FD74-44DB-A1FA-8E37E40CBFD8}" destId="{5DB63DAD-C719-4EA5-AEF2-32E1E2A88E69}" srcOrd="1" destOrd="0" presId="urn:microsoft.com/office/officeart/2005/8/layout/vList4"/>
    <dgm:cxn modelId="{0D06D738-6C4B-455B-BA16-B70C5B40FCE1}" srcId="{D84BFA39-21C2-4C3E-86A7-B1B8E551CDE1}" destId="{D4AFDE64-25AF-44E2-95B3-DA790B33A852}" srcOrd="0" destOrd="0" parTransId="{F7AB8E90-0EB3-45A9-9CB3-3754D1B51F8D}" sibTransId="{0D84E243-B9E0-43CD-A028-250082E07DB0}"/>
    <dgm:cxn modelId="{FB4FB12D-E5A6-4159-9972-B1B028BCCC6A}" type="presOf" srcId="{D4AFDE64-25AF-44E2-95B3-DA790B33A852}" destId="{D42CB74D-FD4A-4808-A087-223A3A855014}" srcOrd="0" destOrd="0" presId="urn:microsoft.com/office/officeart/2005/8/layout/vList4"/>
    <dgm:cxn modelId="{FB45DF06-133B-433E-BC83-374B0C2158B9}" type="presOf" srcId="{E2016949-FD74-44DB-A1FA-8E37E40CBFD8}" destId="{9B57F3FE-9F61-4AB9-99DD-1F3A2412CE75}" srcOrd="0" destOrd="0" presId="urn:microsoft.com/office/officeart/2005/8/layout/vList4"/>
    <dgm:cxn modelId="{8757C09F-E50E-47D5-873A-5DE64228C589}" srcId="{D84BFA39-21C2-4C3E-86A7-B1B8E551CDE1}" destId="{E2016949-FD74-44DB-A1FA-8E37E40CBFD8}" srcOrd="2" destOrd="0" parTransId="{FD413303-5BF8-4EEE-96A0-3EF19215174A}" sibTransId="{EB3C0825-32FF-4731-AEFB-3E89E0C68EA7}"/>
    <dgm:cxn modelId="{D687313A-3631-4DF3-A26A-A479255444C0}" type="presOf" srcId="{F311A270-2CE6-47DD-AFDD-18A3CCDC9505}" destId="{3D7EACAD-5F5A-4DCB-BE84-89AFDE69F894}" srcOrd="0" destOrd="0" presId="urn:microsoft.com/office/officeart/2005/8/layout/vList4"/>
    <dgm:cxn modelId="{76C4BDBF-190B-4FA4-BA5E-ED507EA216F3}" type="presOf" srcId="{F311A270-2CE6-47DD-AFDD-18A3CCDC9505}" destId="{579F8938-CA2C-45D1-9567-C7D5F6787A38}" srcOrd="1" destOrd="0" presId="urn:microsoft.com/office/officeart/2005/8/layout/vList4"/>
    <dgm:cxn modelId="{08DDABFB-8191-44A7-B609-525A8A990B69}" type="presOf" srcId="{D84BFA39-21C2-4C3E-86A7-B1B8E551CDE1}" destId="{932D16F3-B136-45FE-8FAB-066CDB9C5F63}" srcOrd="0" destOrd="0" presId="urn:microsoft.com/office/officeart/2005/8/layout/vList4"/>
    <dgm:cxn modelId="{FE4F9D35-31C1-465C-A409-5B0F882EE33D}" type="presParOf" srcId="{932D16F3-B136-45FE-8FAB-066CDB9C5F63}" destId="{471AA3F1-B557-42AF-A606-4EC00893FF3B}" srcOrd="0" destOrd="0" presId="urn:microsoft.com/office/officeart/2005/8/layout/vList4"/>
    <dgm:cxn modelId="{E8BF327F-3EC8-4EAA-828B-9EDED0E03EFA}" type="presParOf" srcId="{471AA3F1-B557-42AF-A606-4EC00893FF3B}" destId="{D42CB74D-FD4A-4808-A087-223A3A855014}" srcOrd="0" destOrd="0" presId="urn:microsoft.com/office/officeart/2005/8/layout/vList4"/>
    <dgm:cxn modelId="{A720373C-B297-4B4E-8AAD-50BA56EFF7D1}" type="presParOf" srcId="{471AA3F1-B557-42AF-A606-4EC00893FF3B}" destId="{C780A722-60AF-4D68-9128-DF544372DC54}" srcOrd="1" destOrd="0" presId="urn:microsoft.com/office/officeart/2005/8/layout/vList4"/>
    <dgm:cxn modelId="{8CCFD24A-771F-413E-A262-9F1E299390A5}" type="presParOf" srcId="{471AA3F1-B557-42AF-A606-4EC00893FF3B}" destId="{9F6ABB89-88C1-4C23-B9D2-58BA4A2DC876}" srcOrd="2" destOrd="0" presId="urn:microsoft.com/office/officeart/2005/8/layout/vList4"/>
    <dgm:cxn modelId="{091401E5-53E6-4885-803C-B624EEBFB837}" type="presParOf" srcId="{932D16F3-B136-45FE-8FAB-066CDB9C5F63}" destId="{00543726-03FA-408E-8E0A-C5666FD5DC55}" srcOrd="1" destOrd="0" presId="urn:microsoft.com/office/officeart/2005/8/layout/vList4"/>
    <dgm:cxn modelId="{B3613A59-344B-43F1-A825-1E45DB276DCC}" type="presParOf" srcId="{932D16F3-B136-45FE-8FAB-066CDB9C5F63}" destId="{C72725A6-B9DE-4952-9716-634BEE7B3405}" srcOrd="2" destOrd="0" presId="urn:microsoft.com/office/officeart/2005/8/layout/vList4"/>
    <dgm:cxn modelId="{2F038F90-646D-4C09-AFDF-FEBCA8CFF5B8}" type="presParOf" srcId="{C72725A6-B9DE-4952-9716-634BEE7B3405}" destId="{3D7EACAD-5F5A-4DCB-BE84-89AFDE69F894}" srcOrd="0" destOrd="0" presId="urn:microsoft.com/office/officeart/2005/8/layout/vList4"/>
    <dgm:cxn modelId="{2D0D434A-BBBE-40EB-99E2-BB7B3EAC61CF}" type="presParOf" srcId="{C72725A6-B9DE-4952-9716-634BEE7B3405}" destId="{96A830E6-FC54-498F-86CB-E0580B677B68}" srcOrd="1" destOrd="0" presId="urn:microsoft.com/office/officeart/2005/8/layout/vList4"/>
    <dgm:cxn modelId="{6BB59647-80D8-43FB-81E2-B03A8505889D}" type="presParOf" srcId="{C72725A6-B9DE-4952-9716-634BEE7B3405}" destId="{579F8938-CA2C-45D1-9567-C7D5F6787A38}" srcOrd="2" destOrd="0" presId="urn:microsoft.com/office/officeart/2005/8/layout/vList4"/>
    <dgm:cxn modelId="{3AAA7D6F-B160-4C09-9AF2-5B5B1B53BA11}" type="presParOf" srcId="{932D16F3-B136-45FE-8FAB-066CDB9C5F63}" destId="{E927B438-BDB7-4693-9465-F2628E998268}" srcOrd="3" destOrd="0" presId="urn:microsoft.com/office/officeart/2005/8/layout/vList4"/>
    <dgm:cxn modelId="{67AB5A06-45CD-44DB-9FFD-102D449F1550}" type="presParOf" srcId="{932D16F3-B136-45FE-8FAB-066CDB9C5F63}" destId="{E9DDEF17-13B2-4DA4-A9AA-52589EE8EC3E}" srcOrd="4" destOrd="0" presId="urn:microsoft.com/office/officeart/2005/8/layout/vList4"/>
    <dgm:cxn modelId="{22E1BE66-BB8A-4B24-9F02-FA7DF44E68F7}" type="presParOf" srcId="{E9DDEF17-13B2-4DA4-A9AA-52589EE8EC3E}" destId="{9B57F3FE-9F61-4AB9-99DD-1F3A2412CE75}" srcOrd="0" destOrd="0" presId="urn:microsoft.com/office/officeart/2005/8/layout/vList4"/>
    <dgm:cxn modelId="{65BC0149-F474-4512-89B6-89B2F8A85437}" type="presParOf" srcId="{E9DDEF17-13B2-4DA4-A9AA-52589EE8EC3E}" destId="{E05F7ADF-D46B-4B16-8AA9-81B685DD2A96}" srcOrd="1" destOrd="0" presId="urn:microsoft.com/office/officeart/2005/8/layout/vList4"/>
    <dgm:cxn modelId="{B50E228B-EB78-46D0-B1FF-007BB0231FB4}" type="presParOf" srcId="{E9DDEF17-13B2-4DA4-A9AA-52589EE8EC3E}" destId="{5DB63DAD-C719-4EA5-AEF2-32E1E2A88E6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4BFA39-21C2-4C3E-86A7-B1B8E551CDE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11A270-2CE6-47DD-AFDD-18A3CCDC9505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Записки охотника = Бирюк = Певцы / Тургенев Иван Сергеевич ; Худ. А.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Белюкин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– М. : Советская Россия, 1984. – 126 с. :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цв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ил.,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– 66.00. – Текст (визуальный) : непосредственный.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B12BFF1-CB8F-4607-BEE6-EE3FA7E23B97}" type="parTrans" cxnId="{CBB3588A-B67E-4185-A37D-A68663E51D91}">
      <dgm:prSet/>
      <dgm:spPr/>
      <dgm:t>
        <a:bodyPr/>
        <a:lstStyle/>
        <a:p>
          <a:endParaRPr lang="ru-RU"/>
        </a:p>
      </dgm:t>
    </dgm:pt>
    <dgm:pt modelId="{A303C4D4-EB73-4861-BD55-435EA3254469}" type="sibTrans" cxnId="{CBB3588A-B67E-4185-A37D-A68663E51D91}">
      <dgm:prSet/>
      <dgm:spPr/>
      <dgm:t>
        <a:bodyPr/>
        <a:lstStyle/>
        <a:p>
          <a:endParaRPr lang="ru-RU"/>
        </a:p>
      </dgm:t>
    </dgm:pt>
    <dgm:pt modelId="{E2016949-FD74-44DB-A1FA-8E37E40CBFD8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Рудин = Накануне = Отцы и дети : романы, повести / Тургенев Иван Сергеевич ; вступит. ст. и примеч. М. Ерёмина; ил. В.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Домогацкого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– М. : Художественная литература, 1983. – 543 с. :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цв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ил.,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+ примеч. – (Библиотека классики ; Русская литература). – 181.00. – Текст (визуальный) : непосредственный.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D413303-5BF8-4EEE-96A0-3EF19215174A}" type="parTrans" cxnId="{8757C09F-E50E-47D5-873A-5DE64228C589}">
      <dgm:prSet/>
      <dgm:spPr/>
      <dgm:t>
        <a:bodyPr/>
        <a:lstStyle/>
        <a:p>
          <a:endParaRPr lang="ru-RU"/>
        </a:p>
      </dgm:t>
    </dgm:pt>
    <dgm:pt modelId="{EB3C0825-32FF-4731-AEFB-3E89E0C68EA7}" type="sibTrans" cxnId="{8757C09F-E50E-47D5-873A-5DE64228C589}">
      <dgm:prSet/>
      <dgm:spPr/>
      <dgm:t>
        <a:bodyPr/>
        <a:lstStyle/>
        <a:p>
          <a:endParaRPr lang="ru-RU"/>
        </a:p>
      </dgm:t>
    </dgm:pt>
    <dgm:pt modelId="{D4AFDE64-25AF-44E2-95B3-DA790B33A852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Записки охотника = Отцы и дети : романы / Тургенев Иван Сергеевич ; вступит. ст. С. Петрова; ил. В.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Домогацкого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; примеч. В. Фридлянд, А.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Батюто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– М. : Художественная литература, 1971. – 639 с. : ил.,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+ примеч. – (Библиотека всемирной литературы ; Серия вторая, том 117 ; Литература ХIХ века). – 79.00. – Текст (визуальный) : непосредственный.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7AB8E90-0EB3-45A9-9CB3-3754D1B51F8D}" type="parTrans" cxnId="{0D06D738-6C4B-455B-BA16-B70C5B40FCE1}">
      <dgm:prSet/>
      <dgm:spPr/>
      <dgm:t>
        <a:bodyPr/>
        <a:lstStyle/>
        <a:p>
          <a:endParaRPr lang="ru-RU"/>
        </a:p>
      </dgm:t>
    </dgm:pt>
    <dgm:pt modelId="{0D84E243-B9E0-43CD-A028-250082E07DB0}" type="sibTrans" cxnId="{0D06D738-6C4B-455B-BA16-B70C5B40FCE1}">
      <dgm:prSet/>
      <dgm:spPr/>
      <dgm:t>
        <a:bodyPr/>
        <a:lstStyle/>
        <a:p>
          <a:endParaRPr lang="ru-RU"/>
        </a:p>
      </dgm:t>
    </dgm:pt>
    <dgm:pt modelId="{932D16F3-B136-45FE-8FAB-066CDB9C5F63}" type="pres">
      <dgm:prSet presAssocID="{D84BFA39-21C2-4C3E-86A7-B1B8E551CDE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1AA3F1-B557-42AF-A606-4EC00893FF3B}" type="pres">
      <dgm:prSet presAssocID="{D4AFDE64-25AF-44E2-95B3-DA790B33A852}" presName="comp" presStyleCnt="0"/>
      <dgm:spPr/>
    </dgm:pt>
    <dgm:pt modelId="{D42CB74D-FD4A-4808-A087-223A3A855014}" type="pres">
      <dgm:prSet presAssocID="{D4AFDE64-25AF-44E2-95B3-DA790B33A852}" presName="box" presStyleLbl="node1" presStyleIdx="0" presStyleCnt="3"/>
      <dgm:spPr/>
      <dgm:t>
        <a:bodyPr/>
        <a:lstStyle/>
        <a:p>
          <a:endParaRPr lang="ru-RU"/>
        </a:p>
      </dgm:t>
    </dgm:pt>
    <dgm:pt modelId="{C780A722-60AF-4D68-9128-DF544372DC54}" type="pres">
      <dgm:prSet presAssocID="{D4AFDE64-25AF-44E2-95B3-DA790B33A852}" presName="img" presStyleLbl="fgImgPlace1" presStyleIdx="0" presStyleCnt="3"/>
      <dgm:spPr/>
      <dgm:t>
        <a:bodyPr/>
        <a:lstStyle/>
        <a:p>
          <a:endParaRPr lang="ru-RU"/>
        </a:p>
      </dgm:t>
    </dgm:pt>
    <dgm:pt modelId="{9F6ABB89-88C1-4C23-B9D2-58BA4A2DC876}" type="pres">
      <dgm:prSet presAssocID="{D4AFDE64-25AF-44E2-95B3-DA790B33A85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43726-03FA-408E-8E0A-C5666FD5DC55}" type="pres">
      <dgm:prSet presAssocID="{0D84E243-B9E0-43CD-A028-250082E07DB0}" presName="spacer" presStyleCnt="0"/>
      <dgm:spPr/>
    </dgm:pt>
    <dgm:pt modelId="{C72725A6-B9DE-4952-9716-634BEE7B3405}" type="pres">
      <dgm:prSet presAssocID="{F311A270-2CE6-47DD-AFDD-18A3CCDC9505}" presName="comp" presStyleCnt="0"/>
      <dgm:spPr/>
    </dgm:pt>
    <dgm:pt modelId="{3D7EACAD-5F5A-4DCB-BE84-89AFDE69F894}" type="pres">
      <dgm:prSet presAssocID="{F311A270-2CE6-47DD-AFDD-18A3CCDC9505}" presName="box" presStyleLbl="node1" presStyleIdx="1" presStyleCnt="3"/>
      <dgm:spPr/>
      <dgm:t>
        <a:bodyPr/>
        <a:lstStyle/>
        <a:p>
          <a:endParaRPr lang="ru-RU"/>
        </a:p>
      </dgm:t>
    </dgm:pt>
    <dgm:pt modelId="{96A830E6-FC54-498F-86CB-E0580B677B68}" type="pres">
      <dgm:prSet presAssocID="{F311A270-2CE6-47DD-AFDD-18A3CCDC9505}" presName="img" presStyleLbl="fgImgPlace1" presStyleIdx="1" presStyleCnt="3"/>
      <dgm:spPr/>
    </dgm:pt>
    <dgm:pt modelId="{579F8938-CA2C-45D1-9567-C7D5F6787A38}" type="pres">
      <dgm:prSet presAssocID="{F311A270-2CE6-47DD-AFDD-18A3CCDC950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7B438-BDB7-4693-9465-F2628E998268}" type="pres">
      <dgm:prSet presAssocID="{A303C4D4-EB73-4861-BD55-435EA3254469}" presName="spacer" presStyleCnt="0"/>
      <dgm:spPr/>
    </dgm:pt>
    <dgm:pt modelId="{E9DDEF17-13B2-4DA4-A9AA-52589EE8EC3E}" type="pres">
      <dgm:prSet presAssocID="{E2016949-FD74-44DB-A1FA-8E37E40CBFD8}" presName="comp" presStyleCnt="0"/>
      <dgm:spPr/>
    </dgm:pt>
    <dgm:pt modelId="{9B57F3FE-9F61-4AB9-99DD-1F3A2412CE75}" type="pres">
      <dgm:prSet presAssocID="{E2016949-FD74-44DB-A1FA-8E37E40CBFD8}" presName="box" presStyleLbl="node1" presStyleIdx="2" presStyleCnt="3" custLinFactNeighborX="121" custLinFactNeighborY="5448"/>
      <dgm:spPr/>
      <dgm:t>
        <a:bodyPr/>
        <a:lstStyle/>
        <a:p>
          <a:endParaRPr lang="ru-RU"/>
        </a:p>
      </dgm:t>
    </dgm:pt>
    <dgm:pt modelId="{E05F7ADF-D46B-4B16-8AA9-81B685DD2A96}" type="pres">
      <dgm:prSet presAssocID="{E2016949-FD74-44DB-A1FA-8E37E40CBFD8}" presName="img" presStyleLbl="fgImgPlace1" presStyleIdx="2" presStyleCnt="3" custAng="0" custScaleY="114256"/>
      <dgm:spPr>
        <a:prstGeom prst="rect">
          <a:avLst/>
        </a:prstGeom>
      </dgm:spPr>
    </dgm:pt>
    <dgm:pt modelId="{5DB63DAD-C719-4EA5-AEF2-32E1E2A88E69}" type="pres">
      <dgm:prSet presAssocID="{E2016949-FD74-44DB-A1FA-8E37E40CBFD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3588A-B67E-4185-A37D-A68663E51D91}" srcId="{D84BFA39-21C2-4C3E-86A7-B1B8E551CDE1}" destId="{F311A270-2CE6-47DD-AFDD-18A3CCDC9505}" srcOrd="1" destOrd="0" parTransId="{9B12BFF1-CB8F-4607-BEE6-EE3FA7E23B97}" sibTransId="{A303C4D4-EB73-4861-BD55-435EA3254469}"/>
    <dgm:cxn modelId="{0AC803C4-8A0D-4AA3-8E9D-C88F63953144}" type="presOf" srcId="{D4AFDE64-25AF-44E2-95B3-DA790B33A852}" destId="{D42CB74D-FD4A-4808-A087-223A3A855014}" srcOrd="0" destOrd="0" presId="urn:microsoft.com/office/officeart/2005/8/layout/vList4"/>
    <dgm:cxn modelId="{CE8078B6-9092-4914-BA20-676EEE3BC1F4}" type="presOf" srcId="{D84BFA39-21C2-4C3E-86A7-B1B8E551CDE1}" destId="{932D16F3-B136-45FE-8FAB-066CDB9C5F63}" srcOrd="0" destOrd="0" presId="urn:microsoft.com/office/officeart/2005/8/layout/vList4"/>
    <dgm:cxn modelId="{D158AEDA-9970-4749-93FC-18ED72546D49}" type="presOf" srcId="{E2016949-FD74-44DB-A1FA-8E37E40CBFD8}" destId="{5DB63DAD-C719-4EA5-AEF2-32E1E2A88E69}" srcOrd="1" destOrd="0" presId="urn:microsoft.com/office/officeart/2005/8/layout/vList4"/>
    <dgm:cxn modelId="{49FEE9B3-DFA4-4C40-9CCD-4C69D0ED887E}" type="presOf" srcId="{E2016949-FD74-44DB-A1FA-8E37E40CBFD8}" destId="{9B57F3FE-9F61-4AB9-99DD-1F3A2412CE75}" srcOrd="0" destOrd="0" presId="urn:microsoft.com/office/officeart/2005/8/layout/vList4"/>
    <dgm:cxn modelId="{0D06D738-6C4B-455B-BA16-B70C5B40FCE1}" srcId="{D84BFA39-21C2-4C3E-86A7-B1B8E551CDE1}" destId="{D4AFDE64-25AF-44E2-95B3-DA790B33A852}" srcOrd="0" destOrd="0" parTransId="{F7AB8E90-0EB3-45A9-9CB3-3754D1B51F8D}" sibTransId="{0D84E243-B9E0-43CD-A028-250082E07DB0}"/>
    <dgm:cxn modelId="{916F863D-8AFD-4A60-80EF-26585D76A8CC}" type="presOf" srcId="{F311A270-2CE6-47DD-AFDD-18A3CCDC9505}" destId="{3D7EACAD-5F5A-4DCB-BE84-89AFDE69F894}" srcOrd="0" destOrd="0" presId="urn:microsoft.com/office/officeart/2005/8/layout/vList4"/>
    <dgm:cxn modelId="{8757C09F-E50E-47D5-873A-5DE64228C589}" srcId="{D84BFA39-21C2-4C3E-86A7-B1B8E551CDE1}" destId="{E2016949-FD74-44DB-A1FA-8E37E40CBFD8}" srcOrd="2" destOrd="0" parTransId="{FD413303-5BF8-4EEE-96A0-3EF19215174A}" sibTransId="{EB3C0825-32FF-4731-AEFB-3E89E0C68EA7}"/>
    <dgm:cxn modelId="{A810AA17-712D-4E6F-9A23-7303A26D9EA7}" type="presOf" srcId="{D4AFDE64-25AF-44E2-95B3-DA790B33A852}" destId="{9F6ABB89-88C1-4C23-B9D2-58BA4A2DC876}" srcOrd="1" destOrd="0" presId="urn:microsoft.com/office/officeart/2005/8/layout/vList4"/>
    <dgm:cxn modelId="{465A785E-FE5F-415A-9009-C6AB7F386D12}" type="presOf" srcId="{F311A270-2CE6-47DD-AFDD-18A3CCDC9505}" destId="{579F8938-CA2C-45D1-9567-C7D5F6787A38}" srcOrd="1" destOrd="0" presId="urn:microsoft.com/office/officeart/2005/8/layout/vList4"/>
    <dgm:cxn modelId="{FE520AB3-0198-4A7F-A9F2-71A83E719B60}" type="presParOf" srcId="{932D16F3-B136-45FE-8FAB-066CDB9C5F63}" destId="{471AA3F1-B557-42AF-A606-4EC00893FF3B}" srcOrd="0" destOrd="0" presId="urn:microsoft.com/office/officeart/2005/8/layout/vList4"/>
    <dgm:cxn modelId="{333BAA86-FBBD-44BF-BB61-D93D33DF3964}" type="presParOf" srcId="{471AA3F1-B557-42AF-A606-4EC00893FF3B}" destId="{D42CB74D-FD4A-4808-A087-223A3A855014}" srcOrd="0" destOrd="0" presId="urn:microsoft.com/office/officeart/2005/8/layout/vList4"/>
    <dgm:cxn modelId="{12A330C9-4A64-4F6C-85F9-30DF57DA5753}" type="presParOf" srcId="{471AA3F1-B557-42AF-A606-4EC00893FF3B}" destId="{C780A722-60AF-4D68-9128-DF544372DC54}" srcOrd="1" destOrd="0" presId="urn:microsoft.com/office/officeart/2005/8/layout/vList4"/>
    <dgm:cxn modelId="{6E8DB9DC-6BA6-4C3D-9A2E-507762041FFC}" type="presParOf" srcId="{471AA3F1-B557-42AF-A606-4EC00893FF3B}" destId="{9F6ABB89-88C1-4C23-B9D2-58BA4A2DC876}" srcOrd="2" destOrd="0" presId="urn:microsoft.com/office/officeart/2005/8/layout/vList4"/>
    <dgm:cxn modelId="{B4ACF281-B98E-469A-B2E8-AC1FE57463F1}" type="presParOf" srcId="{932D16F3-B136-45FE-8FAB-066CDB9C5F63}" destId="{00543726-03FA-408E-8E0A-C5666FD5DC55}" srcOrd="1" destOrd="0" presId="urn:microsoft.com/office/officeart/2005/8/layout/vList4"/>
    <dgm:cxn modelId="{E6DC20C2-29BE-4B1E-BC3E-A4E6D1C4350A}" type="presParOf" srcId="{932D16F3-B136-45FE-8FAB-066CDB9C5F63}" destId="{C72725A6-B9DE-4952-9716-634BEE7B3405}" srcOrd="2" destOrd="0" presId="urn:microsoft.com/office/officeart/2005/8/layout/vList4"/>
    <dgm:cxn modelId="{B032F991-4108-4E9E-B08C-31D4E9882CE8}" type="presParOf" srcId="{C72725A6-B9DE-4952-9716-634BEE7B3405}" destId="{3D7EACAD-5F5A-4DCB-BE84-89AFDE69F894}" srcOrd="0" destOrd="0" presId="urn:microsoft.com/office/officeart/2005/8/layout/vList4"/>
    <dgm:cxn modelId="{E12D0D29-2A6E-4E0B-83C0-FDE7E36451A6}" type="presParOf" srcId="{C72725A6-B9DE-4952-9716-634BEE7B3405}" destId="{96A830E6-FC54-498F-86CB-E0580B677B68}" srcOrd="1" destOrd="0" presId="urn:microsoft.com/office/officeart/2005/8/layout/vList4"/>
    <dgm:cxn modelId="{617E4FB5-A5E4-4D9C-BC07-EDF9B7CEA99C}" type="presParOf" srcId="{C72725A6-B9DE-4952-9716-634BEE7B3405}" destId="{579F8938-CA2C-45D1-9567-C7D5F6787A38}" srcOrd="2" destOrd="0" presId="urn:microsoft.com/office/officeart/2005/8/layout/vList4"/>
    <dgm:cxn modelId="{5AAE5988-95E2-474C-B1E8-A7F0BC097DD5}" type="presParOf" srcId="{932D16F3-B136-45FE-8FAB-066CDB9C5F63}" destId="{E927B438-BDB7-4693-9465-F2628E998268}" srcOrd="3" destOrd="0" presId="urn:microsoft.com/office/officeart/2005/8/layout/vList4"/>
    <dgm:cxn modelId="{62FEA956-57D7-48DB-90F0-7BF8181D7B6B}" type="presParOf" srcId="{932D16F3-B136-45FE-8FAB-066CDB9C5F63}" destId="{E9DDEF17-13B2-4DA4-A9AA-52589EE8EC3E}" srcOrd="4" destOrd="0" presId="urn:microsoft.com/office/officeart/2005/8/layout/vList4"/>
    <dgm:cxn modelId="{3012208E-C5F3-4225-B489-8A948CE91684}" type="presParOf" srcId="{E9DDEF17-13B2-4DA4-A9AA-52589EE8EC3E}" destId="{9B57F3FE-9F61-4AB9-99DD-1F3A2412CE75}" srcOrd="0" destOrd="0" presId="urn:microsoft.com/office/officeart/2005/8/layout/vList4"/>
    <dgm:cxn modelId="{AB7BF40F-C697-4297-A741-480C2FD6D0CC}" type="presParOf" srcId="{E9DDEF17-13B2-4DA4-A9AA-52589EE8EC3E}" destId="{E05F7ADF-D46B-4B16-8AA9-81B685DD2A96}" srcOrd="1" destOrd="0" presId="urn:microsoft.com/office/officeart/2005/8/layout/vList4"/>
    <dgm:cxn modelId="{F3ECBAC9-B912-45BE-A0F9-85B0BE9DE85D}" type="presParOf" srcId="{E9DDEF17-13B2-4DA4-A9AA-52589EE8EC3E}" destId="{5DB63DAD-C719-4EA5-AEF2-32E1E2A88E6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4BFA39-21C2-4C3E-86A7-B1B8E551CDE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11A270-2CE6-47DD-AFDD-18A3CCDC9505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  Первая любовь = Ася = Записки охотника = Дворянское гнездо = Отцы и дети = Месяц в деревне : юбилейное собрание сочинений: проза, драматургия / Тургенев Иван Сергеевич ; сост. и примеч. В.В. Милюкова, вступит. ст. Л.М. Лотман. – М. : Парад, 2007. – 776 с. :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+ примеч. – (Новая библиотека русской классики ; Обязательный экземпляр). – ISBN 978-5-8061-0119-9 : 158.00. – Текст (визуальный) : непосредственный.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B12BFF1-CB8F-4607-BEE6-EE3FA7E23B97}" type="parTrans" cxnId="{CBB3588A-B67E-4185-A37D-A68663E51D91}">
      <dgm:prSet/>
      <dgm:spPr/>
      <dgm:t>
        <a:bodyPr/>
        <a:lstStyle/>
        <a:p>
          <a:endParaRPr lang="ru-RU"/>
        </a:p>
      </dgm:t>
    </dgm:pt>
    <dgm:pt modelId="{A303C4D4-EB73-4861-BD55-435EA3254469}" type="sibTrans" cxnId="{CBB3588A-B67E-4185-A37D-A68663E51D91}">
      <dgm:prSet/>
      <dgm:spPr/>
      <dgm:t>
        <a:bodyPr/>
        <a:lstStyle/>
        <a:p>
          <a:endParaRPr lang="ru-RU"/>
        </a:p>
      </dgm:t>
    </dgm:pt>
    <dgm:pt modelId="{E2016949-FD74-44DB-A1FA-8E37E40CBFD8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Накануне = Степной король Лир = Отцы и дети : романы, повести / Тургенев Иван Сергеевич. – М. : Художественная литература, 1985. – 366 с. + примеч. – (Классики и современники ; Русская классическая литература). – 84.00. – Текст (визуальный) : непосредственный.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D413303-5BF8-4EEE-96A0-3EF19215174A}" type="parTrans" cxnId="{8757C09F-E50E-47D5-873A-5DE64228C589}">
      <dgm:prSet/>
      <dgm:spPr/>
      <dgm:t>
        <a:bodyPr/>
        <a:lstStyle/>
        <a:p>
          <a:endParaRPr lang="ru-RU"/>
        </a:p>
      </dgm:t>
    </dgm:pt>
    <dgm:pt modelId="{EB3C0825-32FF-4731-AEFB-3E89E0C68EA7}" type="sibTrans" cxnId="{8757C09F-E50E-47D5-873A-5DE64228C589}">
      <dgm:prSet/>
      <dgm:spPr/>
      <dgm:t>
        <a:bodyPr/>
        <a:lstStyle/>
        <a:p>
          <a:endParaRPr lang="ru-RU"/>
        </a:p>
      </dgm:t>
    </dgm:pt>
    <dgm:pt modelId="{D4AFDE64-25AF-44E2-95B3-DA790B33A852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 . Литературные и житейские воспоминания =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Иродиада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= Разговор = Параша : стихотворения в прозе, поэмы, переводы / Тургенев Иван Сергеевич ; примеч. Л.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Сарбаш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, Л. Лотман;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оформл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худ. Р.Р.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Вейлерта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. – М. : Правда , 1987. – 384 с. + примеч. – 75.00. – Текст (визуальный) : непосредственный.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7AB8E90-0EB3-45A9-9CB3-3754D1B51F8D}" type="parTrans" cxnId="{0D06D738-6C4B-455B-BA16-B70C5B40FCE1}">
      <dgm:prSet/>
      <dgm:spPr/>
      <dgm:t>
        <a:bodyPr/>
        <a:lstStyle/>
        <a:p>
          <a:endParaRPr lang="ru-RU"/>
        </a:p>
      </dgm:t>
    </dgm:pt>
    <dgm:pt modelId="{0D84E243-B9E0-43CD-A028-250082E07DB0}" type="sibTrans" cxnId="{0D06D738-6C4B-455B-BA16-B70C5B40FCE1}">
      <dgm:prSet/>
      <dgm:spPr/>
      <dgm:t>
        <a:bodyPr/>
        <a:lstStyle/>
        <a:p>
          <a:endParaRPr lang="ru-RU"/>
        </a:p>
      </dgm:t>
    </dgm:pt>
    <dgm:pt modelId="{932D16F3-B136-45FE-8FAB-066CDB9C5F63}" type="pres">
      <dgm:prSet presAssocID="{D84BFA39-21C2-4C3E-86A7-B1B8E551CDE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1AA3F1-B557-42AF-A606-4EC00893FF3B}" type="pres">
      <dgm:prSet presAssocID="{D4AFDE64-25AF-44E2-95B3-DA790B33A852}" presName="comp" presStyleCnt="0"/>
      <dgm:spPr/>
    </dgm:pt>
    <dgm:pt modelId="{D42CB74D-FD4A-4808-A087-223A3A855014}" type="pres">
      <dgm:prSet presAssocID="{D4AFDE64-25AF-44E2-95B3-DA790B33A852}" presName="box" presStyleLbl="node1" presStyleIdx="0" presStyleCnt="3"/>
      <dgm:spPr/>
      <dgm:t>
        <a:bodyPr/>
        <a:lstStyle/>
        <a:p>
          <a:endParaRPr lang="ru-RU"/>
        </a:p>
      </dgm:t>
    </dgm:pt>
    <dgm:pt modelId="{C780A722-60AF-4D68-9128-DF544372DC54}" type="pres">
      <dgm:prSet presAssocID="{D4AFDE64-25AF-44E2-95B3-DA790B33A852}" presName="img" presStyleLbl="fgImgPlace1" presStyleIdx="0" presStyleCnt="3"/>
      <dgm:spPr/>
      <dgm:t>
        <a:bodyPr/>
        <a:lstStyle/>
        <a:p>
          <a:endParaRPr lang="ru-RU"/>
        </a:p>
      </dgm:t>
    </dgm:pt>
    <dgm:pt modelId="{9F6ABB89-88C1-4C23-B9D2-58BA4A2DC876}" type="pres">
      <dgm:prSet presAssocID="{D4AFDE64-25AF-44E2-95B3-DA790B33A85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43726-03FA-408E-8E0A-C5666FD5DC55}" type="pres">
      <dgm:prSet presAssocID="{0D84E243-B9E0-43CD-A028-250082E07DB0}" presName="spacer" presStyleCnt="0"/>
      <dgm:spPr/>
    </dgm:pt>
    <dgm:pt modelId="{C72725A6-B9DE-4952-9716-634BEE7B3405}" type="pres">
      <dgm:prSet presAssocID="{F311A270-2CE6-47DD-AFDD-18A3CCDC9505}" presName="comp" presStyleCnt="0"/>
      <dgm:spPr/>
    </dgm:pt>
    <dgm:pt modelId="{3D7EACAD-5F5A-4DCB-BE84-89AFDE69F894}" type="pres">
      <dgm:prSet presAssocID="{F311A270-2CE6-47DD-AFDD-18A3CCDC9505}" presName="box" presStyleLbl="node1" presStyleIdx="1" presStyleCnt="3" custScaleY="110314"/>
      <dgm:spPr/>
      <dgm:t>
        <a:bodyPr/>
        <a:lstStyle/>
        <a:p>
          <a:endParaRPr lang="ru-RU"/>
        </a:p>
      </dgm:t>
    </dgm:pt>
    <dgm:pt modelId="{96A830E6-FC54-498F-86CB-E0580B677B68}" type="pres">
      <dgm:prSet presAssocID="{F311A270-2CE6-47DD-AFDD-18A3CCDC9505}" presName="img" presStyleLbl="fgImgPlace1" presStyleIdx="1" presStyleCnt="3"/>
      <dgm:spPr/>
    </dgm:pt>
    <dgm:pt modelId="{579F8938-CA2C-45D1-9567-C7D5F6787A38}" type="pres">
      <dgm:prSet presAssocID="{F311A270-2CE6-47DD-AFDD-18A3CCDC950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7B438-BDB7-4693-9465-F2628E998268}" type="pres">
      <dgm:prSet presAssocID="{A303C4D4-EB73-4861-BD55-435EA3254469}" presName="spacer" presStyleCnt="0"/>
      <dgm:spPr/>
    </dgm:pt>
    <dgm:pt modelId="{E9DDEF17-13B2-4DA4-A9AA-52589EE8EC3E}" type="pres">
      <dgm:prSet presAssocID="{E2016949-FD74-44DB-A1FA-8E37E40CBFD8}" presName="comp" presStyleCnt="0"/>
      <dgm:spPr/>
    </dgm:pt>
    <dgm:pt modelId="{9B57F3FE-9F61-4AB9-99DD-1F3A2412CE75}" type="pres">
      <dgm:prSet presAssocID="{E2016949-FD74-44DB-A1FA-8E37E40CBFD8}" presName="box" presStyleLbl="node1" presStyleIdx="2" presStyleCnt="3" custLinFactNeighborX="121" custLinFactNeighborY="5448"/>
      <dgm:spPr/>
      <dgm:t>
        <a:bodyPr/>
        <a:lstStyle/>
        <a:p>
          <a:endParaRPr lang="ru-RU"/>
        </a:p>
      </dgm:t>
    </dgm:pt>
    <dgm:pt modelId="{E05F7ADF-D46B-4B16-8AA9-81B685DD2A96}" type="pres">
      <dgm:prSet presAssocID="{E2016949-FD74-44DB-A1FA-8E37E40CBFD8}" presName="img" presStyleLbl="fgImgPlace1" presStyleIdx="2" presStyleCnt="3" custAng="0" custScaleY="114256"/>
      <dgm:spPr>
        <a:prstGeom prst="rect">
          <a:avLst/>
        </a:prstGeom>
      </dgm:spPr>
    </dgm:pt>
    <dgm:pt modelId="{5DB63DAD-C719-4EA5-AEF2-32E1E2A88E69}" type="pres">
      <dgm:prSet presAssocID="{E2016949-FD74-44DB-A1FA-8E37E40CBFD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3588A-B67E-4185-A37D-A68663E51D91}" srcId="{D84BFA39-21C2-4C3E-86A7-B1B8E551CDE1}" destId="{F311A270-2CE6-47DD-AFDD-18A3CCDC9505}" srcOrd="1" destOrd="0" parTransId="{9B12BFF1-CB8F-4607-BEE6-EE3FA7E23B97}" sibTransId="{A303C4D4-EB73-4861-BD55-435EA3254469}"/>
    <dgm:cxn modelId="{BF3C5ADF-6FFE-4ADF-89C4-D3A599DB061F}" type="presOf" srcId="{D4AFDE64-25AF-44E2-95B3-DA790B33A852}" destId="{D42CB74D-FD4A-4808-A087-223A3A855014}" srcOrd="0" destOrd="0" presId="urn:microsoft.com/office/officeart/2005/8/layout/vList4"/>
    <dgm:cxn modelId="{98D02D39-23F0-4C7A-A49B-6D4623E07FE4}" type="presOf" srcId="{E2016949-FD74-44DB-A1FA-8E37E40CBFD8}" destId="{9B57F3FE-9F61-4AB9-99DD-1F3A2412CE75}" srcOrd="0" destOrd="0" presId="urn:microsoft.com/office/officeart/2005/8/layout/vList4"/>
    <dgm:cxn modelId="{24BB2CC9-7BC1-4C6E-91D3-8A9E7D6C1C24}" type="presOf" srcId="{F311A270-2CE6-47DD-AFDD-18A3CCDC9505}" destId="{3D7EACAD-5F5A-4DCB-BE84-89AFDE69F894}" srcOrd="0" destOrd="0" presId="urn:microsoft.com/office/officeart/2005/8/layout/vList4"/>
    <dgm:cxn modelId="{0D06D738-6C4B-455B-BA16-B70C5B40FCE1}" srcId="{D84BFA39-21C2-4C3E-86A7-B1B8E551CDE1}" destId="{D4AFDE64-25AF-44E2-95B3-DA790B33A852}" srcOrd="0" destOrd="0" parTransId="{F7AB8E90-0EB3-45A9-9CB3-3754D1B51F8D}" sibTransId="{0D84E243-B9E0-43CD-A028-250082E07DB0}"/>
    <dgm:cxn modelId="{8754A717-325A-4BB9-9AF0-9986A996C4C1}" type="presOf" srcId="{D84BFA39-21C2-4C3E-86A7-B1B8E551CDE1}" destId="{932D16F3-B136-45FE-8FAB-066CDB9C5F63}" srcOrd="0" destOrd="0" presId="urn:microsoft.com/office/officeart/2005/8/layout/vList4"/>
    <dgm:cxn modelId="{8FDAF309-9AD1-4484-A156-3DE8C34B97BC}" type="presOf" srcId="{E2016949-FD74-44DB-A1FA-8E37E40CBFD8}" destId="{5DB63DAD-C719-4EA5-AEF2-32E1E2A88E69}" srcOrd="1" destOrd="0" presId="urn:microsoft.com/office/officeart/2005/8/layout/vList4"/>
    <dgm:cxn modelId="{6FC7E53C-A723-4768-B726-F0B4C1CC1957}" type="presOf" srcId="{F311A270-2CE6-47DD-AFDD-18A3CCDC9505}" destId="{579F8938-CA2C-45D1-9567-C7D5F6787A38}" srcOrd="1" destOrd="0" presId="urn:microsoft.com/office/officeart/2005/8/layout/vList4"/>
    <dgm:cxn modelId="{8757C09F-E50E-47D5-873A-5DE64228C589}" srcId="{D84BFA39-21C2-4C3E-86A7-B1B8E551CDE1}" destId="{E2016949-FD74-44DB-A1FA-8E37E40CBFD8}" srcOrd="2" destOrd="0" parTransId="{FD413303-5BF8-4EEE-96A0-3EF19215174A}" sibTransId="{EB3C0825-32FF-4731-AEFB-3E89E0C68EA7}"/>
    <dgm:cxn modelId="{055BE7D8-20EE-4722-B946-25D724C85D37}" type="presOf" srcId="{D4AFDE64-25AF-44E2-95B3-DA790B33A852}" destId="{9F6ABB89-88C1-4C23-B9D2-58BA4A2DC876}" srcOrd="1" destOrd="0" presId="urn:microsoft.com/office/officeart/2005/8/layout/vList4"/>
    <dgm:cxn modelId="{87A035FE-1F84-4F0E-BB32-E48CC8738C4D}" type="presParOf" srcId="{932D16F3-B136-45FE-8FAB-066CDB9C5F63}" destId="{471AA3F1-B557-42AF-A606-4EC00893FF3B}" srcOrd="0" destOrd="0" presId="urn:microsoft.com/office/officeart/2005/8/layout/vList4"/>
    <dgm:cxn modelId="{7243CBE1-F6CF-4E7D-94CE-FA4076CBA7D4}" type="presParOf" srcId="{471AA3F1-B557-42AF-A606-4EC00893FF3B}" destId="{D42CB74D-FD4A-4808-A087-223A3A855014}" srcOrd="0" destOrd="0" presId="urn:microsoft.com/office/officeart/2005/8/layout/vList4"/>
    <dgm:cxn modelId="{C802E792-41B5-4AEF-B4C3-7E21740550BB}" type="presParOf" srcId="{471AA3F1-B557-42AF-A606-4EC00893FF3B}" destId="{C780A722-60AF-4D68-9128-DF544372DC54}" srcOrd="1" destOrd="0" presId="urn:microsoft.com/office/officeart/2005/8/layout/vList4"/>
    <dgm:cxn modelId="{45AC615B-9754-4B41-A66D-F0B8B872CE4D}" type="presParOf" srcId="{471AA3F1-B557-42AF-A606-4EC00893FF3B}" destId="{9F6ABB89-88C1-4C23-B9D2-58BA4A2DC876}" srcOrd="2" destOrd="0" presId="urn:microsoft.com/office/officeart/2005/8/layout/vList4"/>
    <dgm:cxn modelId="{3BD6C45E-7D07-490E-8E48-D2820D9652DF}" type="presParOf" srcId="{932D16F3-B136-45FE-8FAB-066CDB9C5F63}" destId="{00543726-03FA-408E-8E0A-C5666FD5DC55}" srcOrd="1" destOrd="0" presId="urn:microsoft.com/office/officeart/2005/8/layout/vList4"/>
    <dgm:cxn modelId="{68B95CFF-3B9C-4E3B-B787-5CC95EC3B3C7}" type="presParOf" srcId="{932D16F3-B136-45FE-8FAB-066CDB9C5F63}" destId="{C72725A6-B9DE-4952-9716-634BEE7B3405}" srcOrd="2" destOrd="0" presId="urn:microsoft.com/office/officeart/2005/8/layout/vList4"/>
    <dgm:cxn modelId="{41BFA665-667F-41B1-ABBB-CB60D5ED7B99}" type="presParOf" srcId="{C72725A6-B9DE-4952-9716-634BEE7B3405}" destId="{3D7EACAD-5F5A-4DCB-BE84-89AFDE69F894}" srcOrd="0" destOrd="0" presId="urn:microsoft.com/office/officeart/2005/8/layout/vList4"/>
    <dgm:cxn modelId="{A6C16E65-67E9-48E9-AC13-2066D0721779}" type="presParOf" srcId="{C72725A6-B9DE-4952-9716-634BEE7B3405}" destId="{96A830E6-FC54-498F-86CB-E0580B677B68}" srcOrd="1" destOrd="0" presId="urn:microsoft.com/office/officeart/2005/8/layout/vList4"/>
    <dgm:cxn modelId="{3E0AB1B5-86D2-4592-8EC4-58AA9ECF641C}" type="presParOf" srcId="{C72725A6-B9DE-4952-9716-634BEE7B3405}" destId="{579F8938-CA2C-45D1-9567-C7D5F6787A38}" srcOrd="2" destOrd="0" presId="urn:microsoft.com/office/officeart/2005/8/layout/vList4"/>
    <dgm:cxn modelId="{692CFD29-71A7-4F65-923F-D78A850D39D5}" type="presParOf" srcId="{932D16F3-B136-45FE-8FAB-066CDB9C5F63}" destId="{E927B438-BDB7-4693-9465-F2628E998268}" srcOrd="3" destOrd="0" presId="urn:microsoft.com/office/officeart/2005/8/layout/vList4"/>
    <dgm:cxn modelId="{FF3A67E6-6D3E-4AA9-BBA9-98A384BEE964}" type="presParOf" srcId="{932D16F3-B136-45FE-8FAB-066CDB9C5F63}" destId="{E9DDEF17-13B2-4DA4-A9AA-52589EE8EC3E}" srcOrd="4" destOrd="0" presId="urn:microsoft.com/office/officeart/2005/8/layout/vList4"/>
    <dgm:cxn modelId="{0DA47C23-4D96-4EEC-8B60-8F5781F47134}" type="presParOf" srcId="{E9DDEF17-13B2-4DA4-A9AA-52589EE8EC3E}" destId="{9B57F3FE-9F61-4AB9-99DD-1F3A2412CE75}" srcOrd="0" destOrd="0" presId="urn:microsoft.com/office/officeart/2005/8/layout/vList4"/>
    <dgm:cxn modelId="{7EC868A4-D675-4FEB-8C64-A46B38663D26}" type="presParOf" srcId="{E9DDEF17-13B2-4DA4-A9AA-52589EE8EC3E}" destId="{E05F7ADF-D46B-4B16-8AA9-81B685DD2A96}" srcOrd="1" destOrd="0" presId="urn:microsoft.com/office/officeart/2005/8/layout/vList4"/>
    <dgm:cxn modelId="{4A2C1D78-6641-4EEF-AC46-6EA7B83CFC90}" type="presParOf" srcId="{E9DDEF17-13B2-4DA4-A9AA-52589EE8EC3E}" destId="{5DB63DAD-C719-4EA5-AEF2-32E1E2A88E6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4BFA39-21C2-4C3E-86A7-B1B8E551CDE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11A270-2CE6-47DD-AFDD-18A3CCDC9505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Отцы и дети. Повести. Стихотворения в прозе = Ася = Первая любовь / Тургенев, Иван Сергеевич. – М. : Мартин, 2017. – 384 с. – (Избранная культовая классика). – ISBN 978-5-8475-1019-6 : 270.00. – Текст (визуальный) : непосредственный.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B12BFF1-CB8F-4607-BEE6-EE3FA7E23B97}" type="parTrans" cxnId="{CBB3588A-B67E-4185-A37D-A68663E51D91}">
      <dgm:prSet/>
      <dgm:spPr/>
      <dgm:t>
        <a:bodyPr/>
        <a:lstStyle/>
        <a:p>
          <a:endParaRPr lang="ru-RU"/>
        </a:p>
      </dgm:t>
    </dgm:pt>
    <dgm:pt modelId="{A303C4D4-EB73-4861-BD55-435EA3254469}" type="sibTrans" cxnId="{CBB3588A-B67E-4185-A37D-A68663E51D91}">
      <dgm:prSet/>
      <dgm:spPr/>
      <dgm:t>
        <a:bodyPr/>
        <a:lstStyle/>
        <a:p>
          <a:endParaRPr lang="ru-RU"/>
        </a:p>
      </dgm:t>
    </dgm:pt>
    <dgm:pt modelId="{E2016949-FD74-44DB-A1FA-8E37E40CBFD8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Первая любовь : повести / Тургенев Иван Сергеевич. – М. : Детская литература, 2017. – 319 с. : ил.,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+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коммент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– (Школьная библиотека ). – ISBN 978-5-08-005655-0 : 250-00. – Текст (визуальный) : непосредственный.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D413303-5BF8-4EEE-96A0-3EF19215174A}" type="parTrans" cxnId="{8757C09F-E50E-47D5-873A-5DE64228C589}">
      <dgm:prSet/>
      <dgm:spPr/>
      <dgm:t>
        <a:bodyPr/>
        <a:lstStyle/>
        <a:p>
          <a:endParaRPr lang="ru-RU"/>
        </a:p>
      </dgm:t>
    </dgm:pt>
    <dgm:pt modelId="{EB3C0825-32FF-4731-AEFB-3E89E0C68EA7}" type="sibTrans" cxnId="{8757C09F-E50E-47D5-873A-5DE64228C589}">
      <dgm:prSet/>
      <dgm:spPr/>
      <dgm:t>
        <a:bodyPr/>
        <a:lstStyle/>
        <a:p>
          <a:endParaRPr lang="ru-RU"/>
        </a:p>
      </dgm:t>
    </dgm:pt>
    <dgm:pt modelId="{D4AFDE64-25AF-44E2-95B3-DA790B33A852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Записки охотника = Муму = Первая любовь : повести / Тургенев Иван Сергеевич ; вступит. ст. М. Еремина;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коммент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М. Латышева и др. – М. : Мир книги, 2006. – 447 с. – (Бриллиантовая коллекция). – ISBN 5-486-00515-6 : 54.00. – Текст (визуальный) : непосредственный.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7AB8E90-0EB3-45A9-9CB3-3754D1B51F8D}" type="parTrans" cxnId="{0D06D738-6C4B-455B-BA16-B70C5B40FCE1}">
      <dgm:prSet/>
      <dgm:spPr/>
      <dgm:t>
        <a:bodyPr/>
        <a:lstStyle/>
        <a:p>
          <a:endParaRPr lang="ru-RU"/>
        </a:p>
      </dgm:t>
    </dgm:pt>
    <dgm:pt modelId="{0D84E243-B9E0-43CD-A028-250082E07DB0}" type="sibTrans" cxnId="{0D06D738-6C4B-455B-BA16-B70C5B40FCE1}">
      <dgm:prSet/>
      <dgm:spPr/>
      <dgm:t>
        <a:bodyPr/>
        <a:lstStyle/>
        <a:p>
          <a:endParaRPr lang="ru-RU"/>
        </a:p>
      </dgm:t>
    </dgm:pt>
    <dgm:pt modelId="{932D16F3-B136-45FE-8FAB-066CDB9C5F63}" type="pres">
      <dgm:prSet presAssocID="{D84BFA39-21C2-4C3E-86A7-B1B8E551CDE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1AA3F1-B557-42AF-A606-4EC00893FF3B}" type="pres">
      <dgm:prSet presAssocID="{D4AFDE64-25AF-44E2-95B3-DA790B33A852}" presName="comp" presStyleCnt="0"/>
      <dgm:spPr/>
    </dgm:pt>
    <dgm:pt modelId="{D42CB74D-FD4A-4808-A087-223A3A855014}" type="pres">
      <dgm:prSet presAssocID="{D4AFDE64-25AF-44E2-95B3-DA790B33A852}" presName="box" presStyleLbl="node1" presStyleIdx="0" presStyleCnt="3"/>
      <dgm:spPr/>
      <dgm:t>
        <a:bodyPr/>
        <a:lstStyle/>
        <a:p>
          <a:endParaRPr lang="ru-RU"/>
        </a:p>
      </dgm:t>
    </dgm:pt>
    <dgm:pt modelId="{C780A722-60AF-4D68-9128-DF544372DC54}" type="pres">
      <dgm:prSet presAssocID="{D4AFDE64-25AF-44E2-95B3-DA790B33A852}" presName="img" presStyleLbl="fgImgPlace1" presStyleIdx="0" presStyleCnt="3"/>
      <dgm:spPr/>
      <dgm:t>
        <a:bodyPr/>
        <a:lstStyle/>
        <a:p>
          <a:endParaRPr lang="ru-RU"/>
        </a:p>
      </dgm:t>
    </dgm:pt>
    <dgm:pt modelId="{9F6ABB89-88C1-4C23-B9D2-58BA4A2DC876}" type="pres">
      <dgm:prSet presAssocID="{D4AFDE64-25AF-44E2-95B3-DA790B33A85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43726-03FA-408E-8E0A-C5666FD5DC55}" type="pres">
      <dgm:prSet presAssocID="{0D84E243-B9E0-43CD-A028-250082E07DB0}" presName="spacer" presStyleCnt="0"/>
      <dgm:spPr/>
    </dgm:pt>
    <dgm:pt modelId="{C72725A6-B9DE-4952-9716-634BEE7B3405}" type="pres">
      <dgm:prSet presAssocID="{F311A270-2CE6-47DD-AFDD-18A3CCDC9505}" presName="comp" presStyleCnt="0"/>
      <dgm:spPr/>
    </dgm:pt>
    <dgm:pt modelId="{3D7EACAD-5F5A-4DCB-BE84-89AFDE69F894}" type="pres">
      <dgm:prSet presAssocID="{F311A270-2CE6-47DD-AFDD-18A3CCDC9505}" presName="box" presStyleLbl="node1" presStyleIdx="1" presStyleCnt="3"/>
      <dgm:spPr/>
      <dgm:t>
        <a:bodyPr/>
        <a:lstStyle/>
        <a:p>
          <a:endParaRPr lang="ru-RU"/>
        </a:p>
      </dgm:t>
    </dgm:pt>
    <dgm:pt modelId="{96A830E6-FC54-498F-86CB-E0580B677B68}" type="pres">
      <dgm:prSet presAssocID="{F311A270-2CE6-47DD-AFDD-18A3CCDC9505}" presName="img" presStyleLbl="fgImgPlace1" presStyleIdx="1" presStyleCnt="3"/>
      <dgm:spPr/>
    </dgm:pt>
    <dgm:pt modelId="{579F8938-CA2C-45D1-9567-C7D5F6787A38}" type="pres">
      <dgm:prSet presAssocID="{F311A270-2CE6-47DD-AFDD-18A3CCDC950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7B438-BDB7-4693-9465-F2628E998268}" type="pres">
      <dgm:prSet presAssocID="{A303C4D4-EB73-4861-BD55-435EA3254469}" presName="spacer" presStyleCnt="0"/>
      <dgm:spPr/>
    </dgm:pt>
    <dgm:pt modelId="{E9DDEF17-13B2-4DA4-A9AA-52589EE8EC3E}" type="pres">
      <dgm:prSet presAssocID="{E2016949-FD74-44DB-A1FA-8E37E40CBFD8}" presName="comp" presStyleCnt="0"/>
      <dgm:spPr/>
    </dgm:pt>
    <dgm:pt modelId="{9B57F3FE-9F61-4AB9-99DD-1F3A2412CE75}" type="pres">
      <dgm:prSet presAssocID="{E2016949-FD74-44DB-A1FA-8E37E40CBFD8}" presName="box" presStyleLbl="node1" presStyleIdx="2" presStyleCnt="3" custLinFactNeighborX="121" custLinFactNeighborY="5448"/>
      <dgm:spPr/>
      <dgm:t>
        <a:bodyPr/>
        <a:lstStyle/>
        <a:p>
          <a:endParaRPr lang="ru-RU"/>
        </a:p>
      </dgm:t>
    </dgm:pt>
    <dgm:pt modelId="{E05F7ADF-D46B-4B16-8AA9-81B685DD2A96}" type="pres">
      <dgm:prSet presAssocID="{E2016949-FD74-44DB-A1FA-8E37E40CBFD8}" presName="img" presStyleLbl="fgImgPlace1" presStyleIdx="2" presStyleCnt="3" custAng="0" custScaleY="114256"/>
      <dgm:spPr>
        <a:prstGeom prst="rect">
          <a:avLst/>
        </a:prstGeom>
      </dgm:spPr>
    </dgm:pt>
    <dgm:pt modelId="{5DB63DAD-C719-4EA5-AEF2-32E1E2A88E69}" type="pres">
      <dgm:prSet presAssocID="{E2016949-FD74-44DB-A1FA-8E37E40CBFD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3588A-B67E-4185-A37D-A68663E51D91}" srcId="{D84BFA39-21C2-4C3E-86A7-B1B8E551CDE1}" destId="{F311A270-2CE6-47DD-AFDD-18A3CCDC9505}" srcOrd="1" destOrd="0" parTransId="{9B12BFF1-CB8F-4607-BEE6-EE3FA7E23B97}" sibTransId="{A303C4D4-EB73-4861-BD55-435EA3254469}"/>
    <dgm:cxn modelId="{70947AFA-8335-4D77-B4F3-3CB0B32C54CA}" type="presOf" srcId="{F311A270-2CE6-47DD-AFDD-18A3CCDC9505}" destId="{579F8938-CA2C-45D1-9567-C7D5F6787A38}" srcOrd="1" destOrd="0" presId="urn:microsoft.com/office/officeart/2005/8/layout/vList4"/>
    <dgm:cxn modelId="{A85EC9D5-1485-474A-A9B2-0D5942B11207}" type="presOf" srcId="{F311A270-2CE6-47DD-AFDD-18A3CCDC9505}" destId="{3D7EACAD-5F5A-4DCB-BE84-89AFDE69F894}" srcOrd="0" destOrd="0" presId="urn:microsoft.com/office/officeart/2005/8/layout/vList4"/>
    <dgm:cxn modelId="{6AD32B34-5F54-44E2-8150-ABED89E85D00}" type="presOf" srcId="{E2016949-FD74-44DB-A1FA-8E37E40CBFD8}" destId="{9B57F3FE-9F61-4AB9-99DD-1F3A2412CE75}" srcOrd="0" destOrd="0" presId="urn:microsoft.com/office/officeart/2005/8/layout/vList4"/>
    <dgm:cxn modelId="{0D06D738-6C4B-455B-BA16-B70C5B40FCE1}" srcId="{D84BFA39-21C2-4C3E-86A7-B1B8E551CDE1}" destId="{D4AFDE64-25AF-44E2-95B3-DA790B33A852}" srcOrd="0" destOrd="0" parTransId="{F7AB8E90-0EB3-45A9-9CB3-3754D1B51F8D}" sibTransId="{0D84E243-B9E0-43CD-A028-250082E07DB0}"/>
    <dgm:cxn modelId="{0F67482B-5120-49B3-A02E-571997F88896}" type="presOf" srcId="{D4AFDE64-25AF-44E2-95B3-DA790B33A852}" destId="{9F6ABB89-88C1-4C23-B9D2-58BA4A2DC876}" srcOrd="1" destOrd="0" presId="urn:microsoft.com/office/officeart/2005/8/layout/vList4"/>
    <dgm:cxn modelId="{0D2AB718-366B-4802-B5F9-A6226EF5A295}" type="presOf" srcId="{D4AFDE64-25AF-44E2-95B3-DA790B33A852}" destId="{D42CB74D-FD4A-4808-A087-223A3A855014}" srcOrd="0" destOrd="0" presId="urn:microsoft.com/office/officeart/2005/8/layout/vList4"/>
    <dgm:cxn modelId="{2F1FA93F-F4A9-44E0-B080-3FF8558DDD24}" type="presOf" srcId="{D84BFA39-21C2-4C3E-86A7-B1B8E551CDE1}" destId="{932D16F3-B136-45FE-8FAB-066CDB9C5F63}" srcOrd="0" destOrd="0" presId="urn:microsoft.com/office/officeart/2005/8/layout/vList4"/>
    <dgm:cxn modelId="{8757C09F-E50E-47D5-873A-5DE64228C589}" srcId="{D84BFA39-21C2-4C3E-86A7-B1B8E551CDE1}" destId="{E2016949-FD74-44DB-A1FA-8E37E40CBFD8}" srcOrd="2" destOrd="0" parTransId="{FD413303-5BF8-4EEE-96A0-3EF19215174A}" sibTransId="{EB3C0825-32FF-4731-AEFB-3E89E0C68EA7}"/>
    <dgm:cxn modelId="{C0D17775-045F-478D-B461-7ECCEC8B05BF}" type="presOf" srcId="{E2016949-FD74-44DB-A1FA-8E37E40CBFD8}" destId="{5DB63DAD-C719-4EA5-AEF2-32E1E2A88E69}" srcOrd="1" destOrd="0" presId="urn:microsoft.com/office/officeart/2005/8/layout/vList4"/>
    <dgm:cxn modelId="{DA26819C-86C6-467A-B4E6-B6DADCBD9320}" type="presParOf" srcId="{932D16F3-B136-45FE-8FAB-066CDB9C5F63}" destId="{471AA3F1-B557-42AF-A606-4EC00893FF3B}" srcOrd="0" destOrd="0" presId="urn:microsoft.com/office/officeart/2005/8/layout/vList4"/>
    <dgm:cxn modelId="{100EAFD2-4811-431E-AC05-801A3B8A681E}" type="presParOf" srcId="{471AA3F1-B557-42AF-A606-4EC00893FF3B}" destId="{D42CB74D-FD4A-4808-A087-223A3A855014}" srcOrd="0" destOrd="0" presId="urn:microsoft.com/office/officeart/2005/8/layout/vList4"/>
    <dgm:cxn modelId="{A9CB3322-2295-432E-BE0F-FBD055E6D639}" type="presParOf" srcId="{471AA3F1-B557-42AF-A606-4EC00893FF3B}" destId="{C780A722-60AF-4D68-9128-DF544372DC54}" srcOrd="1" destOrd="0" presId="urn:microsoft.com/office/officeart/2005/8/layout/vList4"/>
    <dgm:cxn modelId="{3D04F952-A070-4D67-8783-C459D5792955}" type="presParOf" srcId="{471AA3F1-B557-42AF-A606-4EC00893FF3B}" destId="{9F6ABB89-88C1-4C23-B9D2-58BA4A2DC876}" srcOrd="2" destOrd="0" presId="urn:microsoft.com/office/officeart/2005/8/layout/vList4"/>
    <dgm:cxn modelId="{0FA5220F-0DBC-4379-8F7A-9033921948FD}" type="presParOf" srcId="{932D16F3-B136-45FE-8FAB-066CDB9C5F63}" destId="{00543726-03FA-408E-8E0A-C5666FD5DC55}" srcOrd="1" destOrd="0" presId="urn:microsoft.com/office/officeart/2005/8/layout/vList4"/>
    <dgm:cxn modelId="{F98A6FE6-C012-4E0A-A471-C7FEFA48E804}" type="presParOf" srcId="{932D16F3-B136-45FE-8FAB-066CDB9C5F63}" destId="{C72725A6-B9DE-4952-9716-634BEE7B3405}" srcOrd="2" destOrd="0" presId="urn:microsoft.com/office/officeart/2005/8/layout/vList4"/>
    <dgm:cxn modelId="{451F4AB5-B1BD-4899-ABA3-DDE2BAD834FB}" type="presParOf" srcId="{C72725A6-B9DE-4952-9716-634BEE7B3405}" destId="{3D7EACAD-5F5A-4DCB-BE84-89AFDE69F894}" srcOrd="0" destOrd="0" presId="urn:microsoft.com/office/officeart/2005/8/layout/vList4"/>
    <dgm:cxn modelId="{1DAC1EBF-3559-4D19-9FAC-21C8B425D00E}" type="presParOf" srcId="{C72725A6-B9DE-4952-9716-634BEE7B3405}" destId="{96A830E6-FC54-498F-86CB-E0580B677B68}" srcOrd="1" destOrd="0" presId="urn:microsoft.com/office/officeart/2005/8/layout/vList4"/>
    <dgm:cxn modelId="{15E68D67-70F7-4991-8EB9-F217ED91D5C1}" type="presParOf" srcId="{C72725A6-B9DE-4952-9716-634BEE7B3405}" destId="{579F8938-CA2C-45D1-9567-C7D5F6787A38}" srcOrd="2" destOrd="0" presId="urn:microsoft.com/office/officeart/2005/8/layout/vList4"/>
    <dgm:cxn modelId="{0A19A24A-6277-45E1-AD9E-37CEFDBB3A83}" type="presParOf" srcId="{932D16F3-B136-45FE-8FAB-066CDB9C5F63}" destId="{E927B438-BDB7-4693-9465-F2628E998268}" srcOrd="3" destOrd="0" presId="urn:microsoft.com/office/officeart/2005/8/layout/vList4"/>
    <dgm:cxn modelId="{FC6C27E3-E3D7-4DF4-9AF5-2EC4445642E0}" type="presParOf" srcId="{932D16F3-B136-45FE-8FAB-066CDB9C5F63}" destId="{E9DDEF17-13B2-4DA4-A9AA-52589EE8EC3E}" srcOrd="4" destOrd="0" presId="urn:microsoft.com/office/officeart/2005/8/layout/vList4"/>
    <dgm:cxn modelId="{AAB0D680-FDAF-41B4-87E5-79A325FA4AE0}" type="presParOf" srcId="{E9DDEF17-13B2-4DA4-A9AA-52589EE8EC3E}" destId="{9B57F3FE-9F61-4AB9-99DD-1F3A2412CE75}" srcOrd="0" destOrd="0" presId="urn:microsoft.com/office/officeart/2005/8/layout/vList4"/>
    <dgm:cxn modelId="{AA335906-02DB-4A44-B782-C4C6077CA74F}" type="presParOf" srcId="{E9DDEF17-13B2-4DA4-A9AA-52589EE8EC3E}" destId="{E05F7ADF-D46B-4B16-8AA9-81B685DD2A96}" srcOrd="1" destOrd="0" presId="urn:microsoft.com/office/officeart/2005/8/layout/vList4"/>
    <dgm:cxn modelId="{115DE3C4-55C6-4BA4-AB6D-0EB93BA2EA7E}" type="presParOf" srcId="{E9DDEF17-13B2-4DA4-A9AA-52589EE8EC3E}" destId="{5DB63DAD-C719-4EA5-AEF2-32E1E2A88E6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4BFA39-21C2-4C3E-86A7-B1B8E551CDE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11A270-2CE6-47DD-AFDD-18A3CCDC9505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Полное собрание сочинений в 15 томах = Холостяк : комедии. Том 2. Где тонко, там и рвется / Тургенев Иван Сергеевич ; подготовка текста и примеч. Л.В. Крестовой и др.; Ин-т русск. лит-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ры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(Пушкинский дом) АН СССР. – М. : Изд-во АН СССР, 1961. – 623 с. :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+ примеч. – 120.00. – Текст (визуальный) : непосредственный.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B12BFF1-CB8F-4607-BEE6-EE3FA7E23B97}" type="parTrans" cxnId="{CBB3588A-B67E-4185-A37D-A68663E51D91}">
      <dgm:prSet/>
      <dgm:spPr/>
      <dgm:t>
        <a:bodyPr/>
        <a:lstStyle/>
        <a:p>
          <a:endParaRPr lang="ru-RU"/>
        </a:p>
      </dgm:t>
    </dgm:pt>
    <dgm:pt modelId="{A303C4D4-EB73-4861-BD55-435EA3254469}" type="sibTrans" cxnId="{CBB3588A-B67E-4185-A37D-A68663E51D91}">
      <dgm:prSet/>
      <dgm:spPr/>
      <dgm:t>
        <a:bodyPr/>
        <a:lstStyle/>
        <a:p>
          <a:endParaRPr lang="ru-RU"/>
        </a:p>
      </dgm:t>
    </dgm:pt>
    <dgm:pt modelId="{E2016949-FD74-44DB-A1FA-8E37E40CBFD8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Полное собрание сочинений в 15 томах = Провинциалка : комедии и повести. Том 3. Завтрак у предводителя / Тургенев Иван Сергеевич ; подготовка текста и примеч. Ю.Г.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Оксмана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и др.; Ин-т русск. лит-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ры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(Пушкинский дом) АН СССР. – М. : Изд-во АН СССР, 1961. – 471 с. :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+ примеч., прилож. – 110.00. – Текст (визуальный) : непосредственный.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D413303-5BF8-4EEE-96A0-3EF19215174A}" type="parTrans" cxnId="{8757C09F-E50E-47D5-873A-5DE64228C589}">
      <dgm:prSet/>
      <dgm:spPr/>
      <dgm:t>
        <a:bodyPr/>
        <a:lstStyle/>
        <a:p>
          <a:endParaRPr lang="ru-RU"/>
        </a:p>
      </dgm:t>
    </dgm:pt>
    <dgm:pt modelId="{EB3C0825-32FF-4731-AEFB-3E89E0C68EA7}" type="sibTrans" cxnId="{8757C09F-E50E-47D5-873A-5DE64228C589}">
      <dgm:prSet/>
      <dgm:spPr/>
      <dgm:t>
        <a:bodyPr/>
        <a:lstStyle/>
        <a:p>
          <a:endParaRPr lang="ru-RU"/>
        </a:p>
      </dgm:t>
    </dgm:pt>
    <dgm:pt modelId="{D4AFDE64-25AF-44E2-95B3-DA790B33A852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Полное собрание сочинений в 15 томах : поэмы, проза, статьи. Том 1. Стихотворения / Тургенев Иван Сергеевич ; подготовка текста и примеч. Т.П.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Головановой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и др.; Ин-т русск. лит-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ры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(Пушкинский дом) АН СССР. – М. : Изд-во АН СССР, 1960. – 638 с. с. :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цв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+ примеч., прилож. – 120.00. – Текст (визуальный) : непосредственный.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7AB8E90-0EB3-45A9-9CB3-3754D1B51F8D}" type="parTrans" cxnId="{0D06D738-6C4B-455B-BA16-B70C5B40FCE1}">
      <dgm:prSet/>
      <dgm:spPr/>
      <dgm:t>
        <a:bodyPr/>
        <a:lstStyle/>
        <a:p>
          <a:endParaRPr lang="ru-RU"/>
        </a:p>
      </dgm:t>
    </dgm:pt>
    <dgm:pt modelId="{0D84E243-B9E0-43CD-A028-250082E07DB0}" type="sibTrans" cxnId="{0D06D738-6C4B-455B-BA16-B70C5B40FCE1}">
      <dgm:prSet/>
      <dgm:spPr/>
      <dgm:t>
        <a:bodyPr/>
        <a:lstStyle/>
        <a:p>
          <a:endParaRPr lang="ru-RU"/>
        </a:p>
      </dgm:t>
    </dgm:pt>
    <dgm:pt modelId="{932D16F3-B136-45FE-8FAB-066CDB9C5F63}" type="pres">
      <dgm:prSet presAssocID="{D84BFA39-21C2-4C3E-86A7-B1B8E551CDE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1AA3F1-B557-42AF-A606-4EC00893FF3B}" type="pres">
      <dgm:prSet presAssocID="{D4AFDE64-25AF-44E2-95B3-DA790B33A852}" presName="comp" presStyleCnt="0"/>
      <dgm:spPr/>
    </dgm:pt>
    <dgm:pt modelId="{D42CB74D-FD4A-4808-A087-223A3A855014}" type="pres">
      <dgm:prSet presAssocID="{D4AFDE64-25AF-44E2-95B3-DA790B33A852}" presName="box" presStyleLbl="node1" presStyleIdx="0" presStyleCnt="3"/>
      <dgm:spPr/>
      <dgm:t>
        <a:bodyPr/>
        <a:lstStyle/>
        <a:p>
          <a:endParaRPr lang="ru-RU"/>
        </a:p>
      </dgm:t>
    </dgm:pt>
    <dgm:pt modelId="{C780A722-60AF-4D68-9128-DF544372DC54}" type="pres">
      <dgm:prSet presAssocID="{D4AFDE64-25AF-44E2-95B3-DA790B33A852}" presName="img" presStyleLbl="fgImgPlace1" presStyleIdx="0" presStyleCnt="3"/>
      <dgm:spPr/>
      <dgm:t>
        <a:bodyPr/>
        <a:lstStyle/>
        <a:p>
          <a:endParaRPr lang="ru-RU"/>
        </a:p>
      </dgm:t>
    </dgm:pt>
    <dgm:pt modelId="{9F6ABB89-88C1-4C23-B9D2-58BA4A2DC876}" type="pres">
      <dgm:prSet presAssocID="{D4AFDE64-25AF-44E2-95B3-DA790B33A85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43726-03FA-408E-8E0A-C5666FD5DC55}" type="pres">
      <dgm:prSet presAssocID="{0D84E243-B9E0-43CD-A028-250082E07DB0}" presName="spacer" presStyleCnt="0"/>
      <dgm:spPr/>
    </dgm:pt>
    <dgm:pt modelId="{C72725A6-B9DE-4952-9716-634BEE7B3405}" type="pres">
      <dgm:prSet presAssocID="{F311A270-2CE6-47DD-AFDD-18A3CCDC9505}" presName="comp" presStyleCnt="0"/>
      <dgm:spPr/>
    </dgm:pt>
    <dgm:pt modelId="{3D7EACAD-5F5A-4DCB-BE84-89AFDE69F894}" type="pres">
      <dgm:prSet presAssocID="{F311A270-2CE6-47DD-AFDD-18A3CCDC9505}" presName="box" presStyleLbl="node1" presStyleIdx="1" presStyleCnt="3"/>
      <dgm:spPr/>
      <dgm:t>
        <a:bodyPr/>
        <a:lstStyle/>
        <a:p>
          <a:endParaRPr lang="ru-RU"/>
        </a:p>
      </dgm:t>
    </dgm:pt>
    <dgm:pt modelId="{96A830E6-FC54-498F-86CB-E0580B677B68}" type="pres">
      <dgm:prSet presAssocID="{F311A270-2CE6-47DD-AFDD-18A3CCDC9505}" presName="img" presStyleLbl="fgImgPlace1" presStyleIdx="1" presStyleCnt="3"/>
      <dgm:spPr/>
    </dgm:pt>
    <dgm:pt modelId="{579F8938-CA2C-45D1-9567-C7D5F6787A38}" type="pres">
      <dgm:prSet presAssocID="{F311A270-2CE6-47DD-AFDD-18A3CCDC950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7B438-BDB7-4693-9465-F2628E998268}" type="pres">
      <dgm:prSet presAssocID="{A303C4D4-EB73-4861-BD55-435EA3254469}" presName="spacer" presStyleCnt="0"/>
      <dgm:spPr/>
    </dgm:pt>
    <dgm:pt modelId="{E9DDEF17-13B2-4DA4-A9AA-52589EE8EC3E}" type="pres">
      <dgm:prSet presAssocID="{E2016949-FD74-44DB-A1FA-8E37E40CBFD8}" presName="comp" presStyleCnt="0"/>
      <dgm:spPr/>
    </dgm:pt>
    <dgm:pt modelId="{9B57F3FE-9F61-4AB9-99DD-1F3A2412CE75}" type="pres">
      <dgm:prSet presAssocID="{E2016949-FD74-44DB-A1FA-8E37E40CBFD8}" presName="box" presStyleLbl="node1" presStyleIdx="2" presStyleCnt="3" custLinFactNeighborX="121" custLinFactNeighborY="5448"/>
      <dgm:spPr/>
      <dgm:t>
        <a:bodyPr/>
        <a:lstStyle/>
        <a:p>
          <a:endParaRPr lang="ru-RU"/>
        </a:p>
      </dgm:t>
    </dgm:pt>
    <dgm:pt modelId="{E05F7ADF-D46B-4B16-8AA9-81B685DD2A96}" type="pres">
      <dgm:prSet presAssocID="{E2016949-FD74-44DB-A1FA-8E37E40CBFD8}" presName="img" presStyleLbl="fgImgPlace1" presStyleIdx="2" presStyleCnt="3" custAng="0" custScaleY="114256"/>
      <dgm:spPr>
        <a:prstGeom prst="rect">
          <a:avLst/>
        </a:prstGeom>
      </dgm:spPr>
    </dgm:pt>
    <dgm:pt modelId="{5DB63DAD-C719-4EA5-AEF2-32E1E2A88E69}" type="pres">
      <dgm:prSet presAssocID="{E2016949-FD74-44DB-A1FA-8E37E40CBFD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3588A-B67E-4185-A37D-A68663E51D91}" srcId="{D84BFA39-21C2-4C3E-86A7-B1B8E551CDE1}" destId="{F311A270-2CE6-47DD-AFDD-18A3CCDC9505}" srcOrd="1" destOrd="0" parTransId="{9B12BFF1-CB8F-4607-BEE6-EE3FA7E23B97}" sibTransId="{A303C4D4-EB73-4861-BD55-435EA3254469}"/>
    <dgm:cxn modelId="{F6EDFDC6-6621-440C-BA76-D0A3D9B9D2E0}" type="presOf" srcId="{E2016949-FD74-44DB-A1FA-8E37E40CBFD8}" destId="{5DB63DAD-C719-4EA5-AEF2-32E1E2A88E69}" srcOrd="1" destOrd="0" presId="urn:microsoft.com/office/officeart/2005/8/layout/vList4"/>
    <dgm:cxn modelId="{776B9DD1-DFFD-4933-B928-CD9ECF52B9EB}" type="presOf" srcId="{F311A270-2CE6-47DD-AFDD-18A3CCDC9505}" destId="{3D7EACAD-5F5A-4DCB-BE84-89AFDE69F894}" srcOrd="0" destOrd="0" presId="urn:microsoft.com/office/officeart/2005/8/layout/vList4"/>
    <dgm:cxn modelId="{9CE7320B-EE52-42F8-9208-F5777F5E7DAC}" type="presOf" srcId="{D4AFDE64-25AF-44E2-95B3-DA790B33A852}" destId="{9F6ABB89-88C1-4C23-B9D2-58BA4A2DC876}" srcOrd="1" destOrd="0" presId="urn:microsoft.com/office/officeart/2005/8/layout/vList4"/>
    <dgm:cxn modelId="{0D06D738-6C4B-455B-BA16-B70C5B40FCE1}" srcId="{D84BFA39-21C2-4C3E-86A7-B1B8E551CDE1}" destId="{D4AFDE64-25AF-44E2-95B3-DA790B33A852}" srcOrd="0" destOrd="0" parTransId="{F7AB8E90-0EB3-45A9-9CB3-3754D1B51F8D}" sibTransId="{0D84E243-B9E0-43CD-A028-250082E07DB0}"/>
    <dgm:cxn modelId="{D73BF692-6227-4A99-BC27-93B2559A693E}" type="presOf" srcId="{D84BFA39-21C2-4C3E-86A7-B1B8E551CDE1}" destId="{932D16F3-B136-45FE-8FAB-066CDB9C5F63}" srcOrd="0" destOrd="0" presId="urn:microsoft.com/office/officeart/2005/8/layout/vList4"/>
    <dgm:cxn modelId="{5C04A300-8E31-4A49-8D71-FA3292F7AD95}" type="presOf" srcId="{E2016949-FD74-44DB-A1FA-8E37E40CBFD8}" destId="{9B57F3FE-9F61-4AB9-99DD-1F3A2412CE75}" srcOrd="0" destOrd="0" presId="urn:microsoft.com/office/officeart/2005/8/layout/vList4"/>
    <dgm:cxn modelId="{8757C09F-E50E-47D5-873A-5DE64228C589}" srcId="{D84BFA39-21C2-4C3E-86A7-B1B8E551CDE1}" destId="{E2016949-FD74-44DB-A1FA-8E37E40CBFD8}" srcOrd="2" destOrd="0" parTransId="{FD413303-5BF8-4EEE-96A0-3EF19215174A}" sibTransId="{EB3C0825-32FF-4731-AEFB-3E89E0C68EA7}"/>
    <dgm:cxn modelId="{7B884202-034C-4458-B477-1E1A181F8B6B}" type="presOf" srcId="{F311A270-2CE6-47DD-AFDD-18A3CCDC9505}" destId="{579F8938-CA2C-45D1-9567-C7D5F6787A38}" srcOrd="1" destOrd="0" presId="urn:microsoft.com/office/officeart/2005/8/layout/vList4"/>
    <dgm:cxn modelId="{4BA7B61D-C6A1-4CF7-B1A9-A4A5262DF49E}" type="presOf" srcId="{D4AFDE64-25AF-44E2-95B3-DA790B33A852}" destId="{D42CB74D-FD4A-4808-A087-223A3A855014}" srcOrd="0" destOrd="0" presId="urn:microsoft.com/office/officeart/2005/8/layout/vList4"/>
    <dgm:cxn modelId="{0CF30413-6650-4CF2-BF60-D412BCF8D0BB}" type="presParOf" srcId="{932D16F3-B136-45FE-8FAB-066CDB9C5F63}" destId="{471AA3F1-B557-42AF-A606-4EC00893FF3B}" srcOrd="0" destOrd="0" presId="urn:microsoft.com/office/officeart/2005/8/layout/vList4"/>
    <dgm:cxn modelId="{2B4D20F7-BCCC-40CB-B870-74D0B1D802F2}" type="presParOf" srcId="{471AA3F1-B557-42AF-A606-4EC00893FF3B}" destId="{D42CB74D-FD4A-4808-A087-223A3A855014}" srcOrd="0" destOrd="0" presId="urn:microsoft.com/office/officeart/2005/8/layout/vList4"/>
    <dgm:cxn modelId="{165128A9-25B1-4E3B-A733-DC511F274ACB}" type="presParOf" srcId="{471AA3F1-B557-42AF-A606-4EC00893FF3B}" destId="{C780A722-60AF-4D68-9128-DF544372DC54}" srcOrd="1" destOrd="0" presId="urn:microsoft.com/office/officeart/2005/8/layout/vList4"/>
    <dgm:cxn modelId="{656E0419-1AE8-4427-9B1F-97306D1CDE70}" type="presParOf" srcId="{471AA3F1-B557-42AF-A606-4EC00893FF3B}" destId="{9F6ABB89-88C1-4C23-B9D2-58BA4A2DC876}" srcOrd="2" destOrd="0" presId="urn:microsoft.com/office/officeart/2005/8/layout/vList4"/>
    <dgm:cxn modelId="{4ADC7197-3038-4A3C-8FA8-91BB5149B34E}" type="presParOf" srcId="{932D16F3-B136-45FE-8FAB-066CDB9C5F63}" destId="{00543726-03FA-408E-8E0A-C5666FD5DC55}" srcOrd="1" destOrd="0" presId="urn:microsoft.com/office/officeart/2005/8/layout/vList4"/>
    <dgm:cxn modelId="{3DD29204-A620-45CE-B9E7-9BD6612CAF4A}" type="presParOf" srcId="{932D16F3-B136-45FE-8FAB-066CDB9C5F63}" destId="{C72725A6-B9DE-4952-9716-634BEE7B3405}" srcOrd="2" destOrd="0" presId="urn:microsoft.com/office/officeart/2005/8/layout/vList4"/>
    <dgm:cxn modelId="{9E718746-911B-4E5D-856C-D4C5999CBE13}" type="presParOf" srcId="{C72725A6-B9DE-4952-9716-634BEE7B3405}" destId="{3D7EACAD-5F5A-4DCB-BE84-89AFDE69F894}" srcOrd="0" destOrd="0" presId="urn:microsoft.com/office/officeart/2005/8/layout/vList4"/>
    <dgm:cxn modelId="{E88797A8-F5E9-4FDD-984A-3802070A2479}" type="presParOf" srcId="{C72725A6-B9DE-4952-9716-634BEE7B3405}" destId="{96A830E6-FC54-498F-86CB-E0580B677B68}" srcOrd="1" destOrd="0" presId="urn:microsoft.com/office/officeart/2005/8/layout/vList4"/>
    <dgm:cxn modelId="{43E96F5F-0337-431F-BB0A-7194C4466ABF}" type="presParOf" srcId="{C72725A6-B9DE-4952-9716-634BEE7B3405}" destId="{579F8938-CA2C-45D1-9567-C7D5F6787A38}" srcOrd="2" destOrd="0" presId="urn:microsoft.com/office/officeart/2005/8/layout/vList4"/>
    <dgm:cxn modelId="{87F8D398-6B83-478F-986C-18973BCCD452}" type="presParOf" srcId="{932D16F3-B136-45FE-8FAB-066CDB9C5F63}" destId="{E927B438-BDB7-4693-9465-F2628E998268}" srcOrd="3" destOrd="0" presId="urn:microsoft.com/office/officeart/2005/8/layout/vList4"/>
    <dgm:cxn modelId="{9BC58181-CA2F-400D-AE26-491B78EBE237}" type="presParOf" srcId="{932D16F3-B136-45FE-8FAB-066CDB9C5F63}" destId="{E9DDEF17-13B2-4DA4-A9AA-52589EE8EC3E}" srcOrd="4" destOrd="0" presId="urn:microsoft.com/office/officeart/2005/8/layout/vList4"/>
    <dgm:cxn modelId="{5A264924-D1B3-42BD-BD53-4CACA406445F}" type="presParOf" srcId="{E9DDEF17-13B2-4DA4-A9AA-52589EE8EC3E}" destId="{9B57F3FE-9F61-4AB9-99DD-1F3A2412CE75}" srcOrd="0" destOrd="0" presId="urn:microsoft.com/office/officeart/2005/8/layout/vList4"/>
    <dgm:cxn modelId="{C82713CE-A975-4DB7-9D4A-B5B17EE971D0}" type="presParOf" srcId="{E9DDEF17-13B2-4DA4-A9AA-52589EE8EC3E}" destId="{E05F7ADF-D46B-4B16-8AA9-81B685DD2A96}" srcOrd="1" destOrd="0" presId="urn:microsoft.com/office/officeart/2005/8/layout/vList4"/>
    <dgm:cxn modelId="{971DBC43-B695-4462-B7CA-75FE09F0CC7D}" type="presParOf" srcId="{E9DDEF17-13B2-4DA4-A9AA-52589EE8EC3E}" destId="{5DB63DAD-C719-4EA5-AEF2-32E1E2A88E6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4BFA39-21C2-4C3E-86A7-B1B8E551CDE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11A270-2CE6-47DD-AFDD-18A3CCDC950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Полное собрание сочинений в 15 томах = Постоялый двор : повести и рассказы. Том 5. Муму / Тургенев Иван Сергеевич ; подготовка текста и примеч. А.Н.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Дубовикова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и др.; Ин-т русск. лит-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ры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(Пушкинский дом) АН СССР. – М. : Изд-во АН СССР, 1963. – 659 с. :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+ примеч., прилож. – 130.00. – Текст (визуальный) : непосредственный. </a:t>
          </a:r>
        </a:p>
      </dgm:t>
    </dgm:pt>
    <dgm:pt modelId="{9B12BFF1-CB8F-4607-BEE6-EE3FA7E23B97}" type="parTrans" cxnId="{CBB3588A-B67E-4185-A37D-A68663E51D91}">
      <dgm:prSet/>
      <dgm:spPr/>
      <dgm:t>
        <a:bodyPr/>
        <a:lstStyle/>
        <a:p>
          <a:endParaRPr lang="ru-RU"/>
        </a:p>
      </dgm:t>
    </dgm:pt>
    <dgm:pt modelId="{A303C4D4-EB73-4861-BD55-435EA3254469}" type="sibTrans" cxnId="{CBB3588A-B67E-4185-A37D-A68663E51D91}">
      <dgm:prSet/>
      <dgm:spPr/>
      <dgm:t>
        <a:bodyPr/>
        <a:lstStyle/>
        <a:p>
          <a:endParaRPr lang="ru-RU"/>
        </a:p>
      </dgm:t>
    </dgm:pt>
    <dgm:pt modelId="{E2016949-FD74-44DB-A1FA-8E37E40CBFD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Полное собрание сочинений в 15 томах = Затишье : повести и рассказы. Том 6. Рудин / Тургенев Иван Сергеевич ; подготовка текста и примеч. И.А.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Битюгова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и др.; Ин-т русск. лит-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ры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(Пушкинский дом) АН СССР. – М. : Изд-во АН СССР, 1963. – 615 с. :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+ примеч., прилож. – 120.00. – Текст (визуальный) : непосредственный. </a:t>
          </a:r>
        </a:p>
        <a:p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D413303-5BF8-4EEE-96A0-3EF19215174A}" type="parTrans" cxnId="{8757C09F-E50E-47D5-873A-5DE64228C589}">
      <dgm:prSet/>
      <dgm:spPr/>
      <dgm:t>
        <a:bodyPr/>
        <a:lstStyle/>
        <a:p>
          <a:endParaRPr lang="ru-RU"/>
        </a:p>
      </dgm:t>
    </dgm:pt>
    <dgm:pt modelId="{EB3C0825-32FF-4731-AEFB-3E89E0C68EA7}" type="sibTrans" cxnId="{8757C09F-E50E-47D5-873A-5DE64228C589}">
      <dgm:prSet/>
      <dgm:spPr/>
      <dgm:t>
        <a:bodyPr/>
        <a:lstStyle/>
        <a:p>
          <a:endParaRPr lang="ru-RU"/>
        </a:p>
      </dgm:t>
    </dgm:pt>
    <dgm:pt modelId="{D4AFDE64-25AF-44E2-95B3-DA790B33A852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Полное собрание сочинений в 15 томах : рассказы. Том 4. Записки охотника / Тургенев Иван Сергеевич ; подготовка текста и примеч. А.Л. Гришунина и др.; Ин-т русск. лит-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ры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(Пушкинский дом) АН СССР. – М. : Изд-во АН СССР, 1963. – 614 с. :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+ примеч., прилож. – 120.00. – Текст (визуальный) : непосредственный.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7AB8E90-0EB3-45A9-9CB3-3754D1B51F8D}" type="parTrans" cxnId="{0D06D738-6C4B-455B-BA16-B70C5B40FCE1}">
      <dgm:prSet/>
      <dgm:spPr/>
      <dgm:t>
        <a:bodyPr/>
        <a:lstStyle/>
        <a:p>
          <a:endParaRPr lang="ru-RU"/>
        </a:p>
      </dgm:t>
    </dgm:pt>
    <dgm:pt modelId="{0D84E243-B9E0-43CD-A028-250082E07DB0}" type="sibTrans" cxnId="{0D06D738-6C4B-455B-BA16-B70C5B40FCE1}">
      <dgm:prSet/>
      <dgm:spPr/>
      <dgm:t>
        <a:bodyPr/>
        <a:lstStyle/>
        <a:p>
          <a:endParaRPr lang="ru-RU"/>
        </a:p>
      </dgm:t>
    </dgm:pt>
    <dgm:pt modelId="{932D16F3-B136-45FE-8FAB-066CDB9C5F63}" type="pres">
      <dgm:prSet presAssocID="{D84BFA39-21C2-4C3E-86A7-B1B8E551CDE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1AA3F1-B557-42AF-A606-4EC00893FF3B}" type="pres">
      <dgm:prSet presAssocID="{D4AFDE64-25AF-44E2-95B3-DA790B33A852}" presName="comp" presStyleCnt="0"/>
      <dgm:spPr/>
    </dgm:pt>
    <dgm:pt modelId="{D42CB74D-FD4A-4808-A087-223A3A855014}" type="pres">
      <dgm:prSet presAssocID="{D4AFDE64-25AF-44E2-95B3-DA790B33A852}" presName="box" presStyleLbl="node1" presStyleIdx="0" presStyleCnt="3"/>
      <dgm:spPr/>
      <dgm:t>
        <a:bodyPr/>
        <a:lstStyle/>
        <a:p>
          <a:endParaRPr lang="ru-RU"/>
        </a:p>
      </dgm:t>
    </dgm:pt>
    <dgm:pt modelId="{C780A722-60AF-4D68-9128-DF544372DC54}" type="pres">
      <dgm:prSet presAssocID="{D4AFDE64-25AF-44E2-95B3-DA790B33A852}" presName="img" presStyleLbl="fgImgPlace1" presStyleIdx="0" presStyleCnt="3"/>
      <dgm:spPr/>
      <dgm:t>
        <a:bodyPr/>
        <a:lstStyle/>
        <a:p>
          <a:endParaRPr lang="ru-RU"/>
        </a:p>
      </dgm:t>
    </dgm:pt>
    <dgm:pt modelId="{9F6ABB89-88C1-4C23-B9D2-58BA4A2DC876}" type="pres">
      <dgm:prSet presAssocID="{D4AFDE64-25AF-44E2-95B3-DA790B33A85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43726-03FA-408E-8E0A-C5666FD5DC55}" type="pres">
      <dgm:prSet presAssocID="{0D84E243-B9E0-43CD-A028-250082E07DB0}" presName="spacer" presStyleCnt="0"/>
      <dgm:spPr/>
    </dgm:pt>
    <dgm:pt modelId="{C72725A6-B9DE-4952-9716-634BEE7B3405}" type="pres">
      <dgm:prSet presAssocID="{F311A270-2CE6-47DD-AFDD-18A3CCDC9505}" presName="comp" presStyleCnt="0"/>
      <dgm:spPr/>
    </dgm:pt>
    <dgm:pt modelId="{3D7EACAD-5F5A-4DCB-BE84-89AFDE69F894}" type="pres">
      <dgm:prSet presAssocID="{F311A270-2CE6-47DD-AFDD-18A3CCDC9505}" presName="box" presStyleLbl="node1" presStyleIdx="1" presStyleCnt="3"/>
      <dgm:spPr/>
      <dgm:t>
        <a:bodyPr/>
        <a:lstStyle/>
        <a:p>
          <a:endParaRPr lang="ru-RU"/>
        </a:p>
      </dgm:t>
    </dgm:pt>
    <dgm:pt modelId="{96A830E6-FC54-498F-86CB-E0580B677B68}" type="pres">
      <dgm:prSet presAssocID="{F311A270-2CE6-47DD-AFDD-18A3CCDC9505}" presName="img" presStyleLbl="fgImgPlace1" presStyleIdx="1" presStyleCnt="3"/>
      <dgm:spPr/>
    </dgm:pt>
    <dgm:pt modelId="{579F8938-CA2C-45D1-9567-C7D5F6787A38}" type="pres">
      <dgm:prSet presAssocID="{F311A270-2CE6-47DD-AFDD-18A3CCDC950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7B438-BDB7-4693-9465-F2628E998268}" type="pres">
      <dgm:prSet presAssocID="{A303C4D4-EB73-4861-BD55-435EA3254469}" presName="spacer" presStyleCnt="0"/>
      <dgm:spPr/>
    </dgm:pt>
    <dgm:pt modelId="{E9DDEF17-13B2-4DA4-A9AA-52589EE8EC3E}" type="pres">
      <dgm:prSet presAssocID="{E2016949-FD74-44DB-A1FA-8E37E40CBFD8}" presName="comp" presStyleCnt="0"/>
      <dgm:spPr/>
    </dgm:pt>
    <dgm:pt modelId="{9B57F3FE-9F61-4AB9-99DD-1F3A2412CE75}" type="pres">
      <dgm:prSet presAssocID="{E2016949-FD74-44DB-A1FA-8E37E40CBFD8}" presName="box" presStyleLbl="node1" presStyleIdx="2" presStyleCnt="3" custLinFactNeighborX="121" custLinFactNeighborY="5448"/>
      <dgm:spPr/>
      <dgm:t>
        <a:bodyPr/>
        <a:lstStyle/>
        <a:p>
          <a:endParaRPr lang="ru-RU"/>
        </a:p>
      </dgm:t>
    </dgm:pt>
    <dgm:pt modelId="{E05F7ADF-D46B-4B16-8AA9-81B685DD2A96}" type="pres">
      <dgm:prSet presAssocID="{E2016949-FD74-44DB-A1FA-8E37E40CBFD8}" presName="img" presStyleLbl="fgImgPlace1" presStyleIdx="2" presStyleCnt="3" custAng="0" custScaleY="114256"/>
      <dgm:spPr>
        <a:prstGeom prst="rect">
          <a:avLst/>
        </a:prstGeom>
      </dgm:spPr>
    </dgm:pt>
    <dgm:pt modelId="{5DB63DAD-C719-4EA5-AEF2-32E1E2A88E69}" type="pres">
      <dgm:prSet presAssocID="{E2016949-FD74-44DB-A1FA-8E37E40CBFD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3588A-B67E-4185-A37D-A68663E51D91}" srcId="{D84BFA39-21C2-4C3E-86A7-B1B8E551CDE1}" destId="{F311A270-2CE6-47DD-AFDD-18A3CCDC9505}" srcOrd="1" destOrd="0" parTransId="{9B12BFF1-CB8F-4607-BEE6-EE3FA7E23B97}" sibTransId="{A303C4D4-EB73-4861-BD55-435EA3254469}"/>
    <dgm:cxn modelId="{B75CE1E7-2533-431C-B881-9B0756EE9227}" type="presOf" srcId="{D4AFDE64-25AF-44E2-95B3-DA790B33A852}" destId="{D42CB74D-FD4A-4808-A087-223A3A855014}" srcOrd="0" destOrd="0" presId="urn:microsoft.com/office/officeart/2005/8/layout/vList4"/>
    <dgm:cxn modelId="{E48D4DB9-172A-452F-AA44-3F67C869FCD5}" type="presOf" srcId="{D84BFA39-21C2-4C3E-86A7-B1B8E551CDE1}" destId="{932D16F3-B136-45FE-8FAB-066CDB9C5F63}" srcOrd="0" destOrd="0" presId="urn:microsoft.com/office/officeart/2005/8/layout/vList4"/>
    <dgm:cxn modelId="{0D06D738-6C4B-455B-BA16-B70C5B40FCE1}" srcId="{D84BFA39-21C2-4C3E-86A7-B1B8E551CDE1}" destId="{D4AFDE64-25AF-44E2-95B3-DA790B33A852}" srcOrd="0" destOrd="0" parTransId="{F7AB8E90-0EB3-45A9-9CB3-3754D1B51F8D}" sibTransId="{0D84E243-B9E0-43CD-A028-250082E07DB0}"/>
    <dgm:cxn modelId="{92B62FAC-4B11-484C-B0B1-29BD9D897109}" type="presOf" srcId="{E2016949-FD74-44DB-A1FA-8E37E40CBFD8}" destId="{5DB63DAD-C719-4EA5-AEF2-32E1E2A88E69}" srcOrd="1" destOrd="0" presId="urn:microsoft.com/office/officeart/2005/8/layout/vList4"/>
    <dgm:cxn modelId="{8757C09F-E50E-47D5-873A-5DE64228C589}" srcId="{D84BFA39-21C2-4C3E-86A7-B1B8E551CDE1}" destId="{E2016949-FD74-44DB-A1FA-8E37E40CBFD8}" srcOrd="2" destOrd="0" parTransId="{FD413303-5BF8-4EEE-96A0-3EF19215174A}" sibTransId="{EB3C0825-32FF-4731-AEFB-3E89E0C68EA7}"/>
    <dgm:cxn modelId="{F3B40239-C0BD-403E-B085-98AEAE2A7849}" type="presOf" srcId="{E2016949-FD74-44DB-A1FA-8E37E40CBFD8}" destId="{9B57F3FE-9F61-4AB9-99DD-1F3A2412CE75}" srcOrd="0" destOrd="0" presId="urn:microsoft.com/office/officeart/2005/8/layout/vList4"/>
    <dgm:cxn modelId="{891E966B-68AA-4989-A9EF-4329E0043608}" type="presOf" srcId="{F311A270-2CE6-47DD-AFDD-18A3CCDC9505}" destId="{579F8938-CA2C-45D1-9567-C7D5F6787A38}" srcOrd="1" destOrd="0" presId="urn:microsoft.com/office/officeart/2005/8/layout/vList4"/>
    <dgm:cxn modelId="{9E02A6A3-FC3E-4DD1-BE04-80CD78269D94}" type="presOf" srcId="{F311A270-2CE6-47DD-AFDD-18A3CCDC9505}" destId="{3D7EACAD-5F5A-4DCB-BE84-89AFDE69F894}" srcOrd="0" destOrd="0" presId="urn:microsoft.com/office/officeart/2005/8/layout/vList4"/>
    <dgm:cxn modelId="{D892DFFE-A59F-4059-B462-5A2A6A1A7CC1}" type="presOf" srcId="{D4AFDE64-25AF-44E2-95B3-DA790B33A852}" destId="{9F6ABB89-88C1-4C23-B9D2-58BA4A2DC876}" srcOrd="1" destOrd="0" presId="urn:microsoft.com/office/officeart/2005/8/layout/vList4"/>
    <dgm:cxn modelId="{C09ABF0B-9101-4405-A42B-8FB41F4DA367}" type="presParOf" srcId="{932D16F3-B136-45FE-8FAB-066CDB9C5F63}" destId="{471AA3F1-B557-42AF-A606-4EC00893FF3B}" srcOrd="0" destOrd="0" presId="urn:microsoft.com/office/officeart/2005/8/layout/vList4"/>
    <dgm:cxn modelId="{D050BEC4-390D-4C87-904D-1F489F4E7A48}" type="presParOf" srcId="{471AA3F1-B557-42AF-A606-4EC00893FF3B}" destId="{D42CB74D-FD4A-4808-A087-223A3A855014}" srcOrd="0" destOrd="0" presId="urn:microsoft.com/office/officeart/2005/8/layout/vList4"/>
    <dgm:cxn modelId="{48BA5052-CC6A-4B0A-964B-BC0A8296FF6E}" type="presParOf" srcId="{471AA3F1-B557-42AF-A606-4EC00893FF3B}" destId="{C780A722-60AF-4D68-9128-DF544372DC54}" srcOrd="1" destOrd="0" presId="urn:microsoft.com/office/officeart/2005/8/layout/vList4"/>
    <dgm:cxn modelId="{0E32DCC9-FDCC-4E47-B317-C0B26AF2951C}" type="presParOf" srcId="{471AA3F1-B557-42AF-A606-4EC00893FF3B}" destId="{9F6ABB89-88C1-4C23-B9D2-58BA4A2DC876}" srcOrd="2" destOrd="0" presId="urn:microsoft.com/office/officeart/2005/8/layout/vList4"/>
    <dgm:cxn modelId="{DBC84763-FDB2-4ACC-AD9C-8446287127F5}" type="presParOf" srcId="{932D16F3-B136-45FE-8FAB-066CDB9C5F63}" destId="{00543726-03FA-408E-8E0A-C5666FD5DC55}" srcOrd="1" destOrd="0" presId="urn:microsoft.com/office/officeart/2005/8/layout/vList4"/>
    <dgm:cxn modelId="{9D4676D2-6EA7-44A3-9261-7EF0D0E1EE2F}" type="presParOf" srcId="{932D16F3-B136-45FE-8FAB-066CDB9C5F63}" destId="{C72725A6-B9DE-4952-9716-634BEE7B3405}" srcOrd="2" destOrd="0" presId="urn:microsoft.com/office/officeart/2005/8/layout/vList4"/>
    <dgm:cxn modelId="{EA5449B4-C505-4B1F-9F85-B93218EEE82E}" type="presParOf" srcId="{C72725A6-B9DE-4952-9716-634BEE7B3405}" destId="{3D7EACAD-5F5A-4DCB-BE84-89AFDE69F894}" srcOrd="0" destOrd="0" presId="urn:microsoft.com/office/officeart/2005/8/layout/vList4"/>
    <dgm:cxn modelId="{F9BE1FAC-91E8-426B-BDA1-678869545D4D}" type="presParOf" srcId="{C72725A6-B9DE-4952-9716-634BEE7B3405}" destId="{96A830E6-FC54-498F-86CB-E0580B677B68}" srcOrd="1" destOrd="0" presId="urn:microsoft.com/office/officeart/2005/8/layout/vList4"/>
    <dgm:cxn modelId="{49EFE151-3C74-453B-BC69-2F9CFE355B5F}" type="presParOf" srcId="{C72725A6-B9DE-4952-9716-634BEE7B3405}" destId="{579F8938-CA2C-45D1-9567-C7D5F6787A38}" srcOrd="2" destOrd="0" presId="urn:microsoft.com/office/officeart/2005/8/layout/vList4"/>
    <dgm:cxn modelId="{2FD0CFD5-DFB6-4052-A7AB-2AE5B4F49581}" type="presParOf" srcId="{932D16F3-B136-45FE-8FAB-066CDB9C5F63}" destId="{E927B438-BDB7-4693-9465-F2628E998268}" srcOrd="3" destOrd="0" presId="urn:microsoft.com/office/officeart/2005/8/layout/vList4"/>
    <dgm:cxn modelId="{29219529-7B2B-42AB-9D66-CA8E15432768}" type="presParOf" srcId="{932D16F3-B136-45FE-8FAB-066CDB9C5F63}" destId="{E9DDEF17-13B2-4DA4-A9AA-52589EE8EC3E}" srcOrd="4" destOrd="0" presId="urn:microsoft.com/office/officeart/2005/8/layout/vList4"/>
    <dgm:cxn modelId="{3DC4CEDC-CE06-444F-973A-7B4E0C0B3D50}" type="presParOf" srcId="{E9DDEF17-13B2-4DA4-A9AA-52589EE8EC3E}" destId="{9B57F3FE-9F61-4AB9-99DD-1F3A2412CE75}" srcOrd="0" destOrd="0" presId="urn:microsoft.com/office/officeart/2005/8/layout/vList4"/>
    <dgm:cxn modelId="{D0EC2B87-279B-4024-B975-1D372D99D621}" type="presParOf" srcId="{E9DDEF17-13B2-4DA4-A9AA-52589EE8EC3E}" destId="{E05F7ADF-D46B-4B16-8AA9-81B685DD2A96}" srcOrd="1" destOrd="0" presId="urn:microsoft.com/office/officeart/2005/8/layout/vList4"/>
    <dgm:cxn modelId="{0EDAC4AA-C475-430F-BC0A-487067AF5D3F}" type="presParOf" srcId="{E9DDEF17-13B2-4DA4-A9AA-52589EE8EC3E}" destId="{5DB63DAD-C719-4EA5-AEF2-32E1E2A88E6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4BFA39-21C2-4C3E-86A7-B1B8E551CDE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11A270-2CE6-47DD-AFDD-18A3CCDC9505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Полное собрание сочинений в 15 томах = Гамлет и Дон-Кихот : повести и рассказы. Том 8. Накануне / Тургенев Иван Сергеевич ; подготовка текста и примеч. А.И.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Батюто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и др.; Ин-т русск. лит-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ры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(Пушкинский дом) АН СССР. – М. : Изд-во АН СССР, 1964. – 623 с. :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+ примеч., прилож. – 120.00. – Текст (визуальный) : непосредственный. </a:t>
          </a:r>
        </a:p>
      </dgm:t>
    </dgm:pt>
    <dgm:pt modelId="{9B12BFF1-CB8F-4607-BEE6-EE3FA7E23B97}" type="parTrans" cxnId="{CBB3588A-B67E-4185-A37D-A68663E51D91}">
      <dgm:prSet/>
      <dgm:spPr/>
      <dgm:t>
        <a:bodyPr/>
        <a:lstStyle/>
        <a:p>
          <a:endParaRPr lang="ru-RU"/>
        </a:p>
      </dgm:t>
    </dgm:pt>
    <dgm:pt modelId="{A303C4D4-EB73-4861-BD55-435EA3254469}" type="sibTrans" cxnId="{CBB3588A-B67E-4185-A37D-A68663E51D91}">
      <dgm:prSet/>
      <dgm:spPr/>
      <dgm:t>
        <a:bodyPr/>
        <a:lstStyle/>
        <a:p>
          <a:endParaRPr lang="ru-RU"/>
        </a:p>
      </dgm:t>
    </dgm:pt>
    <dgm:pt modelId="{E2016949-FD74-44DB-A1FA-8E37E40CBFD8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Полное собрание сочинений в 15 томах = Довольно = Дым : повести и рассказы. Том 9. Первая любовь / Тургенев Иван Сергеевич ; подготовка текста и примеч. Е.И. Кийко и др.; Ин-т русск. лит-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ры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(Пушкинский дом) АН СССР. – М. : Изд-во АН СССР, 1965. – 560 с. :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+ примеч., прилож. – 110.00. – Текст (визуальный) : непосредственный.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D413303-5BF8-4EEE-96A0-3EF19215174A}" type="parTrans" cxnId="{8757C09F-E50E-47D5-873A-5DE64228C589}">
      <dgm:prSet/>
      <dgm:spPr/>
      <dgm:t>
        <a:bodyPr/>
        <a:lstStyle/>
        <a:p>
          <a:endParaRPr lang="ru-RU"/>
        </a:p>
      </dgm:t>
    </dgm:pt>
    <dgm:pt modelId="{EB3C0825-32FF-4731-AEFB-3E89E0C68EA7}" type="sibTrans" cxnId="{8757C09F-E50E-47D5-873A-5DE64228C589}">
      <dgm:prSet/>
      <dgm:spPr/>
      <dgm:t>
        <a:bodyPr/>
        <a:lstStyle/>
        <a:p>
          <a:endParaRPr lang="ru-RU"/>
        </a:p>
      </dgm:t>
    </dgm:pt>
    <dgm:pt modelId="{D4AFDE64-25AF-44E2-95B3-DA790B33A852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Тургенев, Иван Сергеевич. Полное собрание сочинений в 15 томах = Поездка в Полесье = Фауст : повести и рассказы. Том 7. Дворянское гнездо / Тургенев Иван Сергеевич ; подготовка текста и примеч. М.П. Алексеева и др.; Ин-т русск. лит-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ры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(Пушкинский дом) АН СССР. – М. : Изд-во АН СССР, 1964. – 515 с. :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+ примеч., прилож. – 110.00. – Текст (визуальный) : непосредственный.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7AB8E90-0EB3-45A9-9CB3-3754D1B51F8D}" type="parTrans" cxnId="{0D06D738-6C4B-455B-BA16-B70C5B40FCE1}">
      <dgm:prSet/>
      <dgm:spPr/>
      <dgm:t>
        <a:bodyPr/>
        <a:lstStyle/>
        <a:p>
          <a:endParaRPr lang="ru-RU"/>
        </a:p>
      </dgm:t>
    </dgm:pt>
    <dgm:pt modelId="{0D84E243-B9E0-43CD-A028-250082E07DB0}" type="sibTrans" cxnId="{0D06D738-6C4B-455B-BA16-B70C5B40FCE1}">
      <dgm:prSet/>
      <dgm:spPr/>
      <dgm:t>
        <a:bodyPr/>
        <a:lstStyle/>
        <a:p>
          <a:endParaRPr lang="ru-RU"/>
        </a:p>
      </dgm:t>
    </dgm:pt>
    <dgm:pt modelId="{932D16F3-B136-45FE-8FAB-066CDB9C5F63}" type="pres">
      <dgm:prSet presAssocID="{D84BFA39-21C2-4C3E-86A7-B1B8E551CDE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1AA3F1-B557-42AF-A606-4EC00893FF3B}" type="pres">
      <dgm:prSet presAssocID="{D4AFDE64-25AF-44E2-95B3-DA790B33A852}" presName="comp" presStyleCnt="0"/>
      <dgm:spPr/>
    </dgm:pt>
    <dgm:pt modelId="{D42CB74D-FD4A-4808-A087-223A3A855014}" type="pres">
      <dgm:prSet presAssocID="{D4AFDE64-25AF-44E2-95B3-DA790B33A852}" presName="box" presStyleLbl="node1" presStyleIdx="0" presStyleCnt="3"/>
      <dgm:spPr/>
      <dgm:t>
        <a:bodyPr/>
        <a:lstStyle/>
        <a:p>
          <a:endParaRPr lang="ru-RU"/>
        </a:p>
      </dgm:t>
    </dgm:pt>
    <dgm:pt modelId="{C780A722-60AF-4D68-9128-DF544372DC54}" type="pres">
      <dgm:prSet presAssocID="{D4AFDE64-25AF-44E2-95B3-DA790B33A852}" presName="img" presStyleLbl="fgImgPlace1" presStyleIdx="0" presStyleCnt="3"/>
      <dgm:spPr/>
      <dgm:t>
        <a:bodyPr/>
        <a:lstStyle/>
        <a:p>
          <a:endParaRPr lang="ru-RU"/>
        </a:p>
      </dgm:t>
    </dgm:pt>
    <dgm:pt modelId="{9F6ABB89-88C1-4C23-B9D2-58BA4A2DC876}" type="pres">
      <dgm:prSet presAssocID="{D4AFDE64-25AF-44E2-95B3-DA790B33A85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43726-03FA-408E-8E0A-C5666FD5DC55}" type="pres">
      <dgm:prSet presAssocID="{0D84E243-B9E0-43CD-A028-250082E07DB0}" presName="spacer" presStyleCnt="0"/>
      <dgm:spPr/>
    </dgm:pt>
    <dgm:pt modelId="{C72725A6-B9DE-4952-9716-634BEE7B3405}" type="pres">
      <dgm:prSet presAssocID="{F311A270-2CE6-47DD-AFDD-18A3CCDC9505}" presName="comp" presStyleCnt="0"/>
      <dgm:spPr/>
    </dgm:pt>
    <dgm:pt modelId="{3D7EACAD-5F5A-4DCB-BE84-89AFDE69F894}" type="pres">
      <dgm:prSet presAssocID="{F311A270-2CE6-47DD-AFDD-18A3CCDC9505}" presName="box" presStyleLbl="node1" presStyleIdx="1" presStyleCnt="3"/>
      <dgm:spPr/>
      <dgm:t>
        <a:bodyPr/>
        <a:lstStyle/>
        <a:p>
          <a:endParaRPr lang="ru-RU"/>
        </a:p>
      </dgm:t>
    </dgm:pt>
    <dgm:pt modelId="{96A830E6-FC54-498F-86CB-E0580B677B68}" type="pres">
      <dgm:prSet presAssocID="{F311A270-2CE6-47DD-AFDD-18A3CCDC9505}" presName="img" presStyleLbl="fgImgPlace1" presStyleIdx="1" presStyleCnt="3"/>
      <dgm:spPr/>
    </dgm:pt>
    <dgm:pt modelId="{579F8938-CA2C-45D1-9567-C7D5F6787A38}" type="pres">
      <dgm:prSet presAssocID="{F311A270-2CE6-47DD-AFDD-18A3CCDC950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7B438-BDB7-4693-9465-F2628E998268}" type="pres">
      <dgm:prSet presAssocID="{A303C4D4-EB73-4861-BD55-435EA3254469}" presName="spacer" presStyleCnt="0"/>
      <dgm:spPr/>
    </dgm:pt>
    <dgm:pt modelId="{E9DDEF17-13B2-4DA4-A9AA-52589EE8EC3E}" type="pres">
      <dgm:prSet presAssocID="{E2016949-FD74-44DB-A1FA-8E37E40CBFD8}" presName="comp" presStyleCnt="0"/>
      <dgm:spPr/>
    </dgm:pt>
    <dgm:pt modelId="{9B57F3FE-9F61-4AB9-99DD-1F3A2412CE75}" type="pres">
      <dgm:prSet presAssocID="{E2016949-FD74-44DB-A1FA-8E37E40CBFD8}" presName="box" presStyleLbl="node1" presStyleIdx="2" presStyleCnt="3" custLinFactNeighborX="121" custLinFactNeighborY="5448"/>
      <dgm:spPr/>
      <dgm:t>
        <a:bodyPr/>
        <a:lstStyle/>
        <a:p>
          <a:endParaRPr lang="ru-RU"/>
        </a:p>
      </dgm:t>
    </dgm:pt>
    <dgm:pt modelId="{E05F7ADF-D46B-4B16-8AA9-81B685DD2A96}" type="pres">
      <dgm:prSet presAssocID="{E2016949-FD74-44DB-A1FA-8E37E40CBFD8}" presName="img" presStyleLbl="fgImgPlace1" presStyleIdx="2" presStyleCnt="3" custAng="0" custScaleY="114256"/>
      <dgm:spPr>
        <a:prstGeom prst="rect">
          <a:avLst/>
        </a:prstGeom>
      </dgm:spPr>
    </dgm:pt>
    <dgm:pt modelId="{5DB63DAD-C719-4EA5-AEF2-32E1E2A88E69}" type="pres">
      <dgm:prSet presAssocID="{E2016949-FD74-44DB-A1FA-8E37E40CBFD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3588A-B67E-4185-A37D-A68663E51D91}" srcId="{D84BFA39-21C2-4C3E-86A7-B1B8E551CDE1}" destId="{F311A270-2CE6-47DD-AFDD-18A3CCDC9505}" srcOrd="1" destOrd="0" parTransId="{9B12BFF1-CB8F-4607-BEE6-EE3FA7E23B97}" sibTransId="{A303C4D4-EB73-4861-BD55-435EA3254469}"/>
    <dgm:cxn modelId="{B3CFCE75-2049-452D-BD9A-5B790F166E73}" type="presOf" srcId="{D84BFA39-21C2-4C3E-86A7-B1B8E551CDE1}" destId="{932D16F3-B136-45FE-8FAB-066CDB9C5F63}" srcOrd="0" destOrd="0" presId="urn:microsoft.com/office/officeart/2005/8/layout/vList4"/>
    <dgm:cxn modelId="{1085EE7D-328E-444D-93B7-DD4B4DED20E3}" type="presOf" srcId="{E2016949-FD74-44DB-A1FA-8E37E40CBFD8}" destId="{9B57F3FE-9F61-4AB9-99DD-1F3A2412CE75}" srcOrd="0" destOrd="0" presId="urn:microsoft.com/office/officeart/2005/8/layout/vList4"/>
    <dgm:cxn modelId="{1E28AADC-5C90-42CD-8B00-03B4605133F2}" type="presOf" srcId="{D4AFDE64-25AF-44E2-95B3-DA790B33A852}" destId="{9F6ABB89-88C1-4C23-B9D2-58BA4A2DC876}" srcOrd="1" destOrd="0" presId="urn:microsoft.com/office/officeart/2005/8/layout/vList4"/>
    <dgm:cxn modelId="{0D06D738-6C4B-455B-BA16-B70C5B40FCE1}" srcId="{D84BFA39-21C2-4C3E-86A7-B1B8E551CDE1}" destId="{D4AFDE64-25AF-44E2-95B3-DA790B33A852}" srcOrd="0" destOrd="0" parTransId="{F7AB8E90-0EB3-45A9-9CB3-3754D1B51F8D}" sibTransId="{0D84E243-B9E0-43CD-A028-250082E07DB0}"/>
    <dgm:cxn modelId="{5AFA9E63-B613-48A6-8367-D606A47759E3}" type="presOf" srcId="{D4AFDE64-25AF-44E2-95B3-DA790B33A852}" destId="{D42CB74D-FD4A-4808-A087-223A3A855014}" srcOrd="0" destOrd="0" presId="urn:microsoft.com/office/officeart/2005/8/layout/vList4"/>
    <dgm:cxn modelId="{9C43FBB2-FD56-4233-B830-B4D8E3840C89}" type="presOf" srcId="{F311A270-2CE6-47DD-AFDD-18A3CCDC9505}" destId="{579F8938-CA2C-45D1-9567-C7D5F6787A38}" srcOrd="1" destOrd="0" presId="urn:microsoft.com/office/officeart/2005/8/layout/vList4"/>
    <dgm:cxn modelId="{8757C09F-E50E-47D5-873A-5DE64228C589}" srcId="{D84BFA39-21C2-4C3E-86A7-B1B8E551CDE1}" destId="{E2016949-FD74-44DB-A1FA-8E37E40CBFD8}" srcOrd="2" destOrd="0" parTransId="{FD413303-5BF8-4EEE-96A0-3EF19215174A}" sibTransId="{EB3C0825-32FF-4731-AEFB-3E89E0C68EA7}"/>
    <dgm:cxn modelId="{3A255DC3-2756-4628-84F3-9D59B4E60637}" type="presOf" srcId="{E2016949-FD74-44DB-A1FA-8E37E40CBFD8}" destId="{5DB63DAD-C719-4EA5-AEF2-32E1E2A88E69}" srcOrd="1" destOrd="0" presId="urn:microsoft.com/office/officeart/2005/8/layout/vList4"/>
    <dgm:cxn modelId="{16E0907D-DBB7-495B-B634-07B63905E34B}" type="presOf" srcId="{F311A270-2CE6-47DD-AFDD-18A3CCDC9505}" destId="{3D7EACAD-5F5A-4DCB-BE84-89AFDE69F894}" srcOrd="0" destOrd="0" presId="urn:microsoft.com/office/officeart/2005/8/layout/vList4"/>
    <dgm:cxn modelId="{E09C329E-481E-40BA-A16B-7DADD22EC6E7}" type="presParOf" srcId="{932D16F3-B136-45FE-8FAB-066CDB9C5F63}" destId="{471AA3F1-B557-42AF-A606-4EC00893FF3B}" srcOrd="0" destOrd="0" presId="urn:microsoft.com/office/officeart/2005/8/layout/vList4"/>
    <dgm:cxn modelId="{58621195-6FBB-4A1C-BC3F-AA0C1144C7FD}" type="presParOf" srcId="{471AA3F1-B557-42AF-A606-4EC00893FF3B}" destId="{D42CB74D-FD4A-4808-A087-223A3A855014}" srcOrd="0" destOrd="0" presId="urn:microsoft.com/office/officeart/2005/8/layout/vList4"/>
    <dgm:cxn modelId="{135CB83C-1A7C-439C-A0DB-4ABBDE159F7A}" type="presParOf" srcId="{471AA3F1-B557-42AF-A606-4EC00893FF3B}" destId="{C780A722-60AF-4D68-9128-DF544372DC54}" srcOrd="1" destOrd="0" presId="urn:microsoft.com/office/officeart/2005/8/layout/vList4"/>
    <dgm:cxn modelId="{1AAC43B0-6BFA-41CD-A13E-7F6EBC9306CF}" type="presParOf" srcId="{471AA3F1-B557-42AF-A606-4EC00893FF3B}" destId="{9F6ABB89-88C1-4C23-B9D2-58BA4A2DC876}" srcOrd="2" destOrd="0" presId="urn:microsoft.com/office/officeart/2005/8/layout/vList4"/>
    <dgm:cxn modelId="{65961FEC-3FCD-4295-B977-AFB2C19EA321}" type="presParOf" srcId="{932D16F3-B136-45FE-8FAB-066CDB9C5F63}" destId="{00543726-03FA-408E-8E0A-C5666FD5DC55}" srcOrd="1" destOrd="0" presId="urn:microsoft.com/office/officeart/2005/8/layout/vList4"/>
    <dgm:cxn modelId="{63985B23-94B1-4B26-9A7E-DF6E90E70E4B}" type="presParOf" srcId="{932D16F3-B136-45FE-8FAB-066CDB9C5F63}" destId="{C72725A6-B9DE-4952-9716-634BEE7B3405}" srcOrd="2" destOrd="0" presId="urn:microsoft.com/office/officeart/2005/8/layout/vList4"/>
    <dgm:cxn modelId="{F1FFA4A8-2217-4B90-9F7A-976CC82A9ED5}" type="presParOf" srcId="{C72725A6-B9DE-4952-9716-634BEE7B3405}" destId="{3D7EACAD-5F5A-4DCB-BE84-89AFDE69F894}" srcOrd="0" destOrd="0" presId="urn:microsoft.com/office/officeart/2005/8/layout/vList4"/>
    <dgm:cxn modelId="{034DDB26-34F0-4611-9719-461B262CBE99}" type="presParOf" srcId="{C72725A6-B9DE-4952-9716-634BEE7B3405}" destId="{96A830E6-FC54-498F-86CB-E0580B677B68}" srcOrd="1" destOrd="0" presId="urn:microsoft.com/office/officeart/2005/8/layout/vList4"/>
    <dgm:cxn modelId="{4ECDCEBA-E694-4FDE-9BA7-87DEC7126A3A}" type="presParOf" srcId="{C72725A6-B9DE-4952-9716-634BEE7B3405}" destId="{579F8938-CA2C-45D1-9567-C7D5F6787A38}" srcOrd="2" destOrd="0" presId="urn:microsoft.com/office/officeart/2005/8/layout/vList4"/>
    <dgm:cxn modelId="{ABAA6D50-4723-4E0F-916B-0EB205A1B73E}" type="presParOf" srcId="{932D16F3-B136-45FE-8FAB-066CDB9C5F63}" destId="{E927B438-BDB7-4693-9465-F2628E998268}" srcOrd="3" destOrd="0" presId="urn:microsoft.com/office/officeart/2005/8/layout/vList4"/>
    <dgm:cxn modelId="{D538C3B0-B8E7-487A-A105-76367E801DA1}" type="presParOf" srcId="{932D16F3-B136-45FE-8FAB-066CDB9C5F63}" destId="{E9DDEF17-13B2-4DA4-A9AA-52589EE8EC3E}" srcOrd="4" destOrd="0" presId="urn:microsoft.com/office/officeart/2005/8/layout/vList4"/>
    <dgm:cxn modelId="{5A1015D3-B9C7-4839-A980-8E43899C651E}" type="presParOf" srcId="{E9DDEF17-13B2-4DA4-A9AA-52589EE8EC3E}" destId="{9B57F3FE-9F61-4AB9-99DD-1F3A2412CE75}" srcOrd="0" destOrd="0" presId="urn:microsoft.com/office/officeart/2005/8/layout/vList4"/>
    <dgm:cxn modelId="{BF9AC38D-CF1C-4432-880E-7C4FA0B13C48}" type="presParOf" srcId="{E9DDEF17-13B2-4DA4-A9AA-52589EE8EC3E}" destId="{E05F7ADF-D46B-4B16-8AA9-81B685DD2A96}" srcOrd="1" destOrd="0" presId="urn:microsoft.com/office/officeart/2005/8/layout/vList4"/>
    <dgm:cxn modelId="{A5291A2A-42E2-4CE2-B7FA-51D4E08BC3A3}" type="presParOf" srcId="{E9DDEF17-13B2-4DA4-A9AA-52589EE8EC3E}" destId="{5DB63DAD-C719-4EA5-AEF2-32E1E2A88E6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CB74D-FD4A-4808-A087-223A3A855014}">
      <dsp:nvSpPr>
        <dsp:cNvPr id="0" name=""/>
        <dsp:cNvSpPr/>
      </dsp:nvSpPr>
      <dsp:spPr>
        <a:xfrm>
          <a:off x="0" y="0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Новь : роман / Тургенев Иван Сергеевич. – Минск :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Ураджай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, 1985. – 272 с. +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коммент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– (Библиотека отечественной и зарубежной классики). – 66.48. – Текст (визуальный) : непосредственный.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300" y="0"/>
        <a:ext cx="6680995" cy="1824415"/>
      </dsp:txXfrm>
    </dsp:sp>
    <dsp:sp modelId="{C780A722-60AF-4D68-9128-DF544372DC54}">
      <dsp:nvSpPr>
        <dsp:cNvPr id="0" name=""/>
        <dsp:cNvSpPr/>
      </dsp:nvSpPr>
      <dsp:spPr>
        <a:xfrm>
          <a:off x="182441" y="182441"/>
          <a:ext cx="1715859" cy="14595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EACAD-5F5A-4DCB-BE84-89AFDE69F894}">
      <dsp:nvSpPr>
        <dsp:cNvPr id="0" name=""/>
        <dsp:cNvSpPr/>
      </dsp:nvSpPr>
      <dsp:spPr>
        <a:xfrm>
          <a:off x="0" y="2006857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Стихотворения = Андрей = Разговор : поэмы, переводы, эпиграммы, пародии, стихи в прозе / Тургенев Иван Сергеевич ; вступит. ст.,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подг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текста и примеч. Н. Пруцкова. – 3-е изд. – Л. : Советский писатель , 1955. –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+ примеч. – (Библиотека поэта ; Малая серия). – 34.13. – Текст (визуальный) : непосредственный.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300" y="2006857"/>
        <a:ext cx="6680995" cy="1824415"/>
      </dsp:txXfrm>
    </dsp:sp>
    <dsp:sp modelId="{96A830E6-FC54-498F-86CB-E0580B677B68}">
      <dsp:nvSpPr>
        <dsp:cNvPr id="0" name=""/>
        <dsp:cNvSpPr/>
      </dsp:nvSpPr>
      <dsp:spPr>
        <a:xfrm>
          <a:off x="182441" y="2189299"/>
          <a:ext cx="1715859" cy="14595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7F3FE-9F61-4AB9-99DD-1F3A2412CE75}">
      <dsp:nvSpPr>
        <dsp:cNvPr id="0" name=""/>
        <dsp:cNvSpPr/>
      </dsp:nvSpPr>
      <dsp:spPr>
        <a:xfrm>
          <a:off x="0" y="4013715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Собрание сочинений в 5 томах = Степной король Лир = Сон : повести и рассказы, стихотворения в прозе. Том 3. Странная история / Тургенев Иван Сергеевич ; Худ. П.С.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Сацкий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– М. : Русская книга , 1994. – 539 с. :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., ил. +   . – ISBN 5-268-01297-11 : 126.00. – Текст (визуальный) : непосредственный.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300" y="4013715"/>
        <a:ext cx="6680995" cy="1824415"/>
      </dsp:txXfrm>
    </dsp:sp>
    <dsp:sp modelId="{E05F7ADF-D46B-4B16-8AA9-81B685DD2A96}">
      <dsp:nvSpPr>
        <dsp:cNvPr id="0" name=""/>
        <dsp:cNvSpPr/>
      </dsp:nvSpPr>
      <dsp:spPr>
        <a:xfrm>
          <a:off x="182441" y="4092121"/>
          <a:ext cx="1715859" cy="166760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CB74D-FD4A-4808-A087-223A3A855014}">
      <dsp:nvSpPr>
        <dsp:cNvPr id="0" name=""/>
        <dsp:cNvSpPr/>
      </dsp:nvSpPr>
      <dsp:spPr>
        <a:xfrm>
          <a:off x="0" y="0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Полное собрание сочинений в 15 томах = Степной король Лир = Странная история : повести и рассказы. Том 10. Несчастная / Тургенев Иван Сергеевич ; подготовка текста и примеч. Л.М. Лотман и др.; Ин-т русск. лит-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ры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(Пушкинский дом) АН СССР. – М. : Изд-во АН СССР, 1965. – 511 с. :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+ примеч., прилож. – 110.00. – Текст (визуальный) : непосредственный.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300" y="0"/>
        <a:ext cx="6680995" cy="1824415"/>
      </dsp:txXfrm>
    </dsp:sp>
    <dsp:sp modelId="{C780A722-60AF-4D68-9128-DF544372DC54}">
      <dsp:nvSpPr>
        <dsp:cNvPr id="0" name=""/>
        <dsp:cNvSpPr/>
      </dsp:nvSpPr>
      <dsp:spPr>
        <a:xfrm>
          <a:off x="182441" y="182441"/>
          <a:ext cx="1715859" cy="14595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EACAD-5F5A-4DCB-BE84-89AFDE69F894}">
      <dsp:nvSpPr>
        <dsp:cNvPr id="0" name=""/>
        <dsp:cNvSpPr/>
      </dsp:nvSpPr>
      <dsp:spPr>
        <a:xfrm>
          <a:off x="0" y="2006857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Полное собрание сочинений в 15 томах = Часы = Сон : повести и рассказы. Том 11. Вешние воды / Тургенев Иван Сергеевич ; подготовка текста и примеч. И.А.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Битюгова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и др.; Ин-т русск. лит-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ры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(Пушкинский дом) АН СССР. – М. : Изд-во АН СССР, 1966. – 544 с. :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+ примеч., прилож. – 110.00. – Текст (визуальный) : непосредственный.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300" y="2006857"/>
        <a:ext cx="6680995" cy="1824415"/>
      </dsp:txXfrm>
    </dsp:sp>
    <dsp:sp modelId="{96A830E6-FC54-498F-86CB-E0580B677B68}">
      <dsp:nvSpPr>
        <dsp:cNvPr id="0" name=""/>
        <dsp:cNvSpPr/>
      </dsp:nvSpPr>
      <dsp:spPr>
        <a:xfrm>
          <a:off x="182441" y="2189299"/>
          <a:ext cx="1715859" cy="14595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7F3FE-9F61-4AB9-99DD-1F3A2412CE75}">
      <dsp:nvSpPr>
        <dsp:cNvPr id="0" name=""/>
        <dsp:cNvSpPr/>
      </dsp:nvSpPr>
      <dsp:spPr>
        <a:xfrm>
          <a:off x="0" y="4013715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Полное собрание сочинений в 15 томах : повести и рассказы. Том 12. Новь / Тургенев Иван Сергеевич ; подготовка текста и примеч. А.И.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Батюто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и др.; Ин-т русск. лит-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ры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(Пушкинский дом) АН СССР. – М. : Изд-во АН СССР, 1966. – 584 с. :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+ примеч., прилож. – 120.00. – Текст (визуальный) : непосредственный.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300" y="4013715"/>
        <a:ext cx="6680995" cy="1824415"/>
      </dsp:txXfrm>
    </dsp:sp>
    <dsp:sp modelId="{E05F7ADF-D46B-4B16-8AA9-81B685DD2A96}">
      <dsp:nvSpPr>
        <dsp:cNvPr id="0" name=""/>
        <dsp:cNvSpPr/>
      </dsp:nvSpPr>
      <dsp:spPr>
        <a:xfrm>
          <a:off x="182441" y="4092121"/>
          <a:ext cx="1715859" cy="166760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CB74D-FD4A-4808-A087-223A3A855014}">
      <dsp:nvSpPr>
        <dsp:cNvPr id="0" name=""/>
        <dsp:cNvSpPr/>
      </dsp:nvSpPr>
      <dsp:spPr>
        <a:xfrm>
          <a:off x="0" y="0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Полное собрание сочинений в 15 томах : повести, рассказы, стихотворения. Том 13. Клара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Милич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/ Тургенев Иван Сергеевич ; подготовка текста и примеч. М.П. Алексеева и др.; Ин-т русск. лит-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ры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(Пушкинский дом) АН СССР. – М. : Изд-во АН СССР, 1967. – 735 с. :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+ примеч., прилож. – 130.00. – Текст (визуальный) : непосредственный. </a:t>
          </a:r>
        </a:p>
      </dsp:txBody>
      <dsp:txXfrm>
        <a:off x="1898300" y="0"/>
        <a:ext cx="6680995" cy="1824415"/>
      </dsp:txXfrm>
    </dsp:sp>
    <dsp:sp modelId="{C780A722-60AF-4D68-9128-DF544372DC54}">
      <dsp:nvSpPr>
        <dsp:cNvPr id="0" name=""/>
        <dsp:cNvSpPr/>
      </dsp:nvSpPr>
      <dsp:spPr>
        <a:xfrm>
          <a:off x="182441" y="182441"/>
          <a:ext cx="1715859" cy="14595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EACAD-5F5A-4DCB-BE84-89AFDE69F894}">
      <dsp:nvSpPr>
        <dsp:cNvPr id="0" name=""/>
        <dsp:cNvSpPr/>
      </dsp:nvSpPr>
      <dsp:spPr>
        <a:xfrm>
          <a:off x="0" y="2134329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И. С.  Степной король Лир. Повести и рассказы / И. С. Тургенев. — Москва : Издательство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, 2023. — 340 с. — (Памятники литературы). — ISBN 978-5-534-12717-1. — Текст : электронный // Образовательная платформа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[сайт]. — URL: https://urait.ru/bcode/519167 (дата обращения: 09.11.2023).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300" y="2134329"/>
        <a:ext cx="6680995" cy="1824415"/>
      </dsp:txXfrm>
    </dsp:sp>
    <dsp:sp modelId="{96A830E6-FC54-498F-86CB-E0580B677B68}">
      <dsp:nvSpPr>
        <dsp:cNvPr id="0" name=""/>
        <dsp:cNvSpPr/>
      </dsp:nvSpPr>
      <dsp:spPr>
        <a:xfrm>
          <a:off x="182441" y="2189299"/>
          <a:ext cx="1715859" cy="14595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7F3FE-9F61-4AB9-99DD-1F3A2412CE75}">
      <dsp:nvSpPr>
        <dsp:cNvPr id="0" name=""/>
        <dsp:cNvSpPr/>
      </dsp:nvSpPr>
      <dsp:spPr>
        <a:xfrm>
          <a:off x="0" y="4013715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И. С.  Письма И. С. Тургенева к Людвигу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Пичу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/ И. С. Тургенев ; переводчик Н. Тролль. — Москва : Издательство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, 2023. — 121 с. — (Антология мысли). — ISBN 978-5-534-11082-1. — Текст : электронный // Образовательная платформа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[сайт]. — URL: https://urait.ru/bcode/518224 (дата обращения: 09.11.2023).</a:t>
          </a:r>
          <a:endParaRPr lang="ru-RU" sz="18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1898300" y="4013715"/>
        <a:ext cx="6680995" cy="1824415"/>
      </dsp:txXfrm>
    </dsp:sp>
    <dsp:sp modelId="{E05F7ADF-D46B-4B16-8AA9-81B685DD2A96}">
      <dsp:nvSpPr>
        <dsp:cNvPr id="0" name=""/>
        <dsp:cNvSpPr/>
      </dsp:nvSpPr>
      <dsp:spPr>
        <a:xfrm>
          <a:off x="182441" y="4092121"/>
          <a:ext cx="1715859" cy="166760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CB74D-FD4A-4808-A087-223A3A855014}">
      <dsp:nvSpPr>
        <dsp:cNvPr id="0" name=""/>
        <dsp:cNvSpPr/>
      </dsp:nvSpPr>
      <dsp:spPr>
        <a:xfrm>
          <a:off x="0" y="0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И. С.  Письма к Полине Виардо и французским друзьям. 1846 - 1882 годы / И. С. Тургенев ; составитель И. Д. Гальперин-Каминский. — Москва : Издательство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, 2023. — 258 с. — (Памятники литературы). — ISBN 978-5-534-15431-3. — Текст : электронный // Образовательная платформа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[сайт]. — URL: https://urait.ru/bcode/520505 (дата обращения: 09.11.2023).</a:t>
          </a:r>
        </a:p>
      </dsp:txBody>
      <dsp:txXfrm>
        <a:off x="1898300" y="0"/>
        <a:ext cx="6680995" cy="1824415"/>
      </dsp:txXfrm>
    </dsp:sp>
    <dsp:sp modelId="{C780A722-60AF-4D68-9128-DF544372DC54}">
      <dsp:nvSpPr>
        <dsp:cNvPr id="0" name=""/>
        <dsp:cNvSpPr/>
      </dsp:nvSpPr>
      <dsp:spPr>
        <a:xfrm>
          <a:off x="182441" y="182441"/>
          <a:ext cx="1715859" cy="14595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EACAD-5F5A-4DCB-BE84-89AFDE69F894}">
      <dsp:nvSpPr>
        <dsp:cNvPr id="0" name=""/>
        <dsp:cNvSpPr/>
      </dsp:nvSpPr>
      <dsp:spPr>
        <a:xfrm>
          <a:off x="0" y="2006857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И. С.  Записки охотника / И. С. Тургенев. — Москва : Издательство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, 2023. — 292 с. — (Памятники литературы). — ISBN 978-5-534-12715-7. — Текст : электронный // Образовательная платформа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[сайт]. — URL: https://urait.ru/bcode/519165 (дата обращения: 09.11.2023).</a:t>
          </a:r>
        </a:p>
      </dsp:txBody>
      <dsp:txXfrm>
        <a:off x="1898300" y="2006857"/>
        <a:ext cx="6680995" cy="1824415"/>
      </dsp:txXfrm>
    </dsp:sp>
    <dsp:sp modelId="{96A830E6-FC54-498F-86CB-E0580B677B68}">
      <dsp:nvSpPr>
        <dsp:cNvPr id="0" name=""/>
        <dsp:cNvSpPr/>
      </dsp:nvSpPr>
      <dsp:spPr>
        <a:xfrm>
          <a:off x="182441" y="2189299"/>
          <a:ext cx="1715859" cy="14595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7F3FE-9F61-4AB9-99DD-1F3A2412CE75}">
      <dsp:nvSpPr>
        <dsp:cNvPr id="0" name=""/>
        <dsp:cNvSpPr/>
      </dsp:nvSpPr>
      <dsp:spPr>
        <a:xfrm>
          <a:off x="0" y="4013715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И. С.  Отцы и дети. Стихотворения в прозе / И. С. Тургенев. — Москва : Издательство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, 2023. — 217 с. — (Памятники литературы). — ISBN 978-5-534-12178-0. — Текст : электронный // Образовательная платформа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[сайт]. — URL: https://urait.ru/bcode/518830 (дата обращения: 09.11.2023).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300" y="4013715"/>
        <a:ext cx="6680995" cy="1824415"/>
      </dsp:txXfrm>
    </dsp:sp>
    <dsp:sp modelId="{E05F7ADF-D46B-4B16-8AA9-81B685DD2A96}">
      <dsp:nvSpPr>
        <dsp:cNvPr id="0" name=""/>
        <dsp:cNvSpPr/>
      </dsp:nvSpPr>
      <dsp:spPr>
        <a:xfrm>
          <a:off x="182441" y="4092121"/>
          <a:ext cx="1715859" cy="166760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CB74D-FD4A-4808-A087-223A3A855014}">
      <dsp:nvSpPr>
        <dsp:cNvPr id="0" name=""/>
        <dsp:cNvSpPr/>
      </dsp:nvSpPr>
      <dsp:spPr>
        <a:xfrm>
          <a:off x="0" y="0"/>
          <a:ext cx="8579296" cy="2779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И. С.  Песнь торжествующей любви / И. С. Тургенев. — Москва : Издательство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, 2023. — 334 с. — (Памятники литературы). — ISBN 978-5-534-12716-4. — Текст : электронный // Образовательная платформа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[сайт]. — URL: https://urait.ru/bcode/519166 (дата обращения: 09.11.2023).</a:t>
          </a:r>
        </a:p>
      </dsp:txBody>
      <dsp:txXfrm>
        <a:off x="1993797" y="0"/>
        <a:ext cx="6585498" cy="2779383"/>
      </dsp:txXfrm>
    </dsp:sp>
    <dsp:sp modelId="{C780A722-60AF-4D68-9128-DF544372DC54}">
      <dsp:nvSpPr>
        <dsp:cNvPr id="0" name=""/>
        <dsp:cNvSpPr/>
      </dsp:nvSpPr>
      <dsp:spPr>
        <a:xfrm>
          <a:off x="277938" y="277938"/>
          <a:ext cx="1715859" cy="222350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EACAD-5F5A-4DCB-BE84-89AFDE69F894}">
      <dsp:nvSpPr>
        <dsp:cNvPr id="0" name=""/>
        <dsp:cNvSpPr/>
      </dsp:nvSpPr>
      <dsp:spPr>
        <a:xfrm>
          <a:off x="0" y="3057322"/>
          <a:ext cx="8579296" cy="2779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И. С.  Рудин. Дым. Дворянское гнездо / И. С. Тургенев. — Москва : Издательство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, 2023. — 419 с. — (Памятники литературы). — ISBN 978-5-534-12718-8. — Текст : электронный // Образовательная платформа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Юрайт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[сайт]. — URL: https://urait.ru/bcode/519168 (дата обращения: 09.11.2023).</a:t>
          </a:r>
        </a:p>
      </dsp:txBody>
      <dsp:txXfrm>
        <a:off x="1993797" y="3057322"/>
        <a:ext cx="6585498" cy="2779383"/>
      </dsp:txXfrm>
    </dsp:sp>
    <dsp:sp modelId="{96A830E6-FC54-498F-86CB-E0580B677B68}">
      <dsp:nvSpPr>
        <dsp:cNvPr id="0" name=""/>
        <dsp:cNvSpPr/>
      </dsp:nvSpPr>
      <dsp:spPr>
        <a:xfrm>
          <a:off x="277938" y="3335260"/>
          <a:ext cx="1715859" cy="222350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CB74D-FD4A-4808-A087-223A3A855014}">
      <dsp:nvSpPr>
        <dsp:cNvPr id="0" name=""/>
        <dsp:cNvSpPr/>
      </dsp:nvSpPr>
      <dsp:spPr>
        <a:xfrm>
          <a:off x="0" y="0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Собрание сочинений в 5 томах = Накануне : романы. Том 4. Рудин / Тургенев Иван Сергеевич ; Худ. П.С.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Сацкий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– М. : Русская книга , 1994. – 412 с. :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ил. – ISBN 5-268-01298-12 : 126.00. – Текст (визуальный) : непосредственный.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300" y="0"/>
        <a:ext cx="6680995" cy="1824415"/>
      </dsp:txXfrm>
    </dsp:sp>
    <dsp:sp modelId="{C780A722-60AF-4D68-9128-DF544372DC54}">
      <dsp:nvSpPr>
        <dsp:cNvPr id="0" name=""/>
        <dsp:cNvSpPr/>
      </dsp:nvSpPr>
      <dsp:spPr>
        <a:xfrm>
          <a:off x="182441" y="182441"/>
          <a:ext cx="1715859" cy="14595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EACAD-5F5A-4DCB-BE84-89AFDE69F894}">
      <dsp:nvSpPr>
        <dsp:cNvPr id="0" name=""/>
        <dsp:cNvSpPr/>
      </dsp:nvSpPr>
      <dsp:spPr>
        <a:xfrm>
          <a:off x="0" y="2006857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Собрание сочинений в 5 томах = Новь : романы. Том 5. Отцы и дети / Тургенев Иван Сергеевич ; Худ. П.С.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Сацкий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– М. : Русская книга , 1994. – 584 с. :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ил. – ISBN 5-268-01299-13 : 126.00. – Текст (визуальный) : непосредственный.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300" y="2006857"/>
        <a:ext cx="6680995" cy="1824415"/>
      </dsp:txXfrm>
    </dsp:sp>
    <dsp:sp modelId="{96A830E6-FC54-498F-86CB-E0580B677B68}">
      <dsp:nvSpPr>
        <dsp:cNvPr id="0" name=""/>
        <dsp:cNvSpPr/>
      </dsp:nvSpPr>
      <dsp:spPr>
        <a:xfrm>
          <a:off x="182441" y="2189299"/>
          <a:ext cx="1715859" cy="14595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7F3FE-9F61-4AB9-99DD-1F3A2412CE75}">
      <dsp:nvSpPr>
        <dsp:cNvPr id="0" name=""/>
        <dsp:cNvSpPr/>
      </dsp:nvSpPr>
      <dsp:spPr>
        <a:xfrm>
          <a:off x="0" y="4013715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Собрание сочинений в 5 томах = Жид = Петушков = Дневник лишнего человека = Три встречи : повести и рассказы . Том 1. Записки охотника / Тургенев Иван Сергеевич ; Худ. П.С.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Сацкий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– М. : Русская книга , 1994. – 542 с. :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+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автобиогр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– ISBN 5-268-01295-9 : 127.00. – Текст (визуальный) : непосредственный. 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300" y="4013715"/>
        <a:ext cx="6680995" cy="1824415"/>
      </dsp:txXfrm>
    </dsp:sp>
    <dsp:sp modelId="{E05F7ADF-D46B-4B16-8AA9-81B685DD2A96}">
      <dsp:nvSpPr>
        <dsp:cNvPr id="0" name=""/>
        <dsp:cNvSpPr/>
      </dsp:nvSpPr>
      <dsp:spPr>
        <a:xfrm>
          <a:off x="182441" y="4092121"/>
          <a:ext cx="1715859" cy="166760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CB74D-FD4A-4808-A087-223A3A855014}">
      <dsp:nvSpPr>
        <dsp:cNvPr id="0" name=""/>
        <dsp:cNvSpPr/>
      </dsp:nvSpPr>
      <dsp:spPr>
        <a:xfrm>
          <a:off x="0" y="0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Собрание сочинений в 5 томах = Ася = Первая любовь : повести и рассказы. Том 2 / Тургенев Иван Сергеевич ; Худ. П.С.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Сацкий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– М. : Русская книга , 1994. – 590 с. :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., ил. – ISBN 5-268-01296-10 : 127.00. – Текст (визуальный) : непосредственный.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300" y="0"/>
        <a:ext cx="6680995" cy="1824415"/>
      </dsp:txXfrm>
    </dsp:sp>
    <dsp:sp modelId="{C780A722-60AF-4D68-9128-DF544372DC54}">
      <dsp:nvSpPr>
        <dsp:cNvPr id="0" name=""/>
        <dsp:cNvSpPr/>
      </dsp:nvSpPr>
      <dsp:spPr>
        <a:xfrm>
          <a:off x="182441" y="182441"/>
          <a:ext cx="1715859" cy="14595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EACAD-5F5A-4DCB-BE84-89AFDE69F894}">
      <dsp:nvSpPr>
        <dsp:cNvPr id="0" name=""/>
        <dsp:cNvSpPr/>
      </dsp:nvSpPr>
      <dsp:spPr>
        <a:xfrm>
          <a:off x="0" y="2006857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Стихотворения, поэмы = Андрей = Поп / Тургенев Иван Сергеевич ; вступит. ст.,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подг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текста и примеч. И. Ямпольской. – 2 изд. – Л. : Советский писатель, 1970. – 472 с. :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+ примеч. – (Библиотека поэта ; Большая серия). – 45.00. – Текст (визуальный) : непосредственный.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300" y="2006857"/>
        <a:ext cx="6680995" cy="1824415"/>
      </dsp:txXfrm>
    </dsp:sp>
    <dsp:sp modelId="{96A830E6-FC54-498F-86CB-E0580B677B68}">
      <dsp:nvSpPr>
        <dsp:cNvPr id="0" name=""/>
        <dsp:cNvSpPr/>
      </dsp:nvSpPr>
      <dsp:spPr>
        <a:xfrm>
          <a:off x="182441" y="2189299"/>
          <a:ext cx="1715859" cy="14595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7F3FE-9F61-4AB9-99DD-1F3A2412CE75}">
      <dsp:nvSpPr>
        <dsp:cNvPr id="0" name=""/>
        <dsp:cNvSpPr/>
      </dsp:nvSpPr>
      <dsp:spPr>
        <a:xfrm>
          <a:off x="0" y="4013715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Дворянское гнездо : роман / Тургенев Иван Сергеевич ; предисл. Г.А.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Бялого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; худ. В.П. Панов. – М. : Детская литература, 1988. – 206 с. : ил. – ISBN 5-08-001091-6 : 33.00. – Текст (визуальный) : непосредственный.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300" y="4013715"/>
        <a:ext cx="6680995" cy="1824415"/>
      </dsp:txXfrm>
    </dsp:sp>
    <dsp:sp modelId="{E05F7ADF-D46B-4B16-8AA9-81B685DD2A96}">
      <dsp:nvSpPr>
        <dsp:cNvPr id="0" name=""/>
        <dsp:cNvSpPr/>
      </dsp:nvSpPr>
      <dsp:spPr>
        <a:xfrm>
          <a:off x="182441" y="4092121"/>
          <a:ext cx="1715859" cy="166760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CB74D-FD4A-4808-A087-223A3A855014}">
      <dsp:nvSpPr>
        <dsp:cNvPr id="0" name=""/>
        <dsp:cNvSpPr/>
      </dsp:nvSpPr>
      <dsp:spPr>
        <a:xfrm>
          <a:off x="0" y="0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Записки охотника = Отцы и дети : романы / Тургенев Иван Сергеевич ; вступит. ст. С. Петрова; ил. В.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Домогацкого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; примеч. В. Фридлянд, А.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Батюто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– М. : Художественная литература, 1971. – 639 с. : ил.,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+ примеч. – (Библиотека всемирной литературы ; Серия вторая, том 117 ; Литература ХIХ века). – 79.00. – Текст (визуальный) : непосредственный.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300" y="0"/>
        <a:ext cx="6680995" cy="1824415"/>
      </dsp:txXfrm>
    </dsp:sp>
    <dsp:sp modelId="{C780A722-60AF-4D68-9128-DF544372DC54}">
      <dsp:nvSpPr>
        <dsp:cNvPr id="0" name=""/>
        <dsp:cNvSpPr/>
      </dsp:nvSpPr>
      <dsp:spPr>
        <a:xfrm>
          <a:off x="182441" y="182441"/>
          <a:ext cx="1715859" cy="14595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EACAD-5F5A-4DCB-BE84-89AFDE69F894}">
      <dsp:nvSpPr>
        <dsp:cNvPr id="0" name=""/>
        <dsp:cNvSpPr/>
      </dsp:nvSpPr>
      <dsp:spPr>
        <a:xfrm>
          <a:off x="0" y="2006857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Записки охотника = Бирюк = Певцы / Тургенев Иван Сергеевич ; Худ. А.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Белюкин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– М. : Советская Россия, 1984. – 126 с. :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цв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ил.,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– 66.00. – Текст (визуальный) : непосредственный.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300" y="2006857"/>
        <a:ext cx="6680995" cy="1824415"/>
      </dsp:txXfrm>
    </dsp:sp>
    <dsp:sp modelId="{96A830E6-FC54-498F-86CB-E0580B677B68}">
      <dsp:nvSpPr>
        <dsp:cNvPr id="0" name=""/>
        <dsp:cNvSpPr/>
      </dsp:nvSpPr>
      <dsp:spPr>
        <a:xfrm>
          <a:off x="182441" y="2189299"/>
          <a:ext cx="1715859" cy="14595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7F3FE-9F61-4AB9-99DD-1F3A2412CE75}">
      <dsp:nvSpPr>
        <dsp:cNvPr id="0" name=""/>
        <dsp:cNvSpPr/>
      </dsp:nvSpPr>
      <dsp:spPr>
        <a:xfrm>
          <a:off x="0" y="4013715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Рудин = Накануне = Отцы и дети : романы, повести / Тургенев Иван Сергеевич ; вступит. ст. и примеч. М. Ерёмина; ил. В.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Домогацкого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– М. : Художественная литература, 1983. – 543 с. :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цв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ил.,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+ примеч. – (Библиотека классики ; Русская литература). – 181.00. – Текст (визуальный) : непосредственный.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300" y="4013715"/>
        <a:ext cx="6680995" cy="1824415"/>
      </dsp:txXfrm>
    </dsp:sp>
    <dsp:sp modelId="{E05F7ADF-D46B-4B16-8AA9-81B685DD2A96}">
      <dsp:nvSpPr>
        <dsp:cNvPr id="0" name=""/>
        <dsp:cNvSpPr/>
      </dsp:nvSpPr>
      <dsp:spPr>
        <a:xfrm>
          <a:off x="182441" y="4092121"/>
          <a:ext cx="1715859" cy="166760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CB74D-FD4A-4808-A087-223A3A855014}">
      <dsp:nvSpPr>
        <dsp:cNvPr id="0" name=""/>
        <dsp:cNvSpPr/>
      </dsp:nvSpPr>
      <dsp:spPr>
        <a:xfrm>
          <a:off x="0" y="0"/>
          <a:ext cx="8579296" cy="1767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 . Литературные и житейские воспоминания =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Иродиада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= Разговор = Параша : стихотворения в прозе, поэмы, переводы / Тургенев Иван Сергеевич ; примеч. Л.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Сарбаш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, Л. Лотман;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оформл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худ. Р.Р.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Вейлерта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. – М. : Правда , 1987. – 384 с. + примеч. – 75.00. – Текст (визуальный) : непосредственный.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2599" y="0"/>
        <a:ext cx="6686696" cy="1767402"/>
      </dsp:txXfrm>
    </dsp:sp>
    <dsp:sp modelId="{C780A722-60AF-4D68-9128-DF544372DC54}">
      <dsp:nvSpPr>
        <dsp:cNvPr id="0" name=""/>
        <dsp:cNvSpPr/>
      </dsp:nvSpPr>
      <dsp:spPr>
        <a:xfrm>
          <a:off x="176740" y="176740"/>
          <a:ext cx="1715859" cy="141392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EACAD-5F5A-4DCB-BE84-89AFDE69F894}">
      <dsp:nvSpPr>
        <dsp:cNvPr id="0" name=""/>
        <dsp:cNvSpPr/>
      </dsp:nvSpPr>
      <dsp:spPr>
        <a:xfrm>
          <a:off x="0" y="1944143"/>
          <a:ext cx="8579296" cy="1949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  Первая любовь = Ася = Записки охотника = Дворянское гнездо = Отцы и дети = Месяц в деревне : юбилейное собрание сочинений: проза, драматургия / Тургенев Иван Сергеевич ; сост. и примеч. В.В. Милюкова, вступит. ст. Л.М. Лотман. – М. : Парад, 2007. – 776 с. :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+ примеч. – (Новая библиотека русской классики ; Обязательный экземпляр). – ISBN 978-5-8061-0119-9 : 158.00. – Текст (визуальный) : непосредственный.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2599" y="1944143"/>
        <a:ext cx="6686696" cy="1949692"/>
      </dsp:txXfrm>
    </dsp:sp>
    <dsp:sp modelId="{96A830E6-FC54-498F-86CB-E0580B677B68}">
      <dsp:nvSpPr>
        <dsp:cNvPr id="0" name=""/>
        <dsp:cNvSpPr/>
      </dsp:nvSpPr>
      <dsp:spPr>
        <a:xfrm>
          <a:off x="176740" y="2212028"/>
          <a:ext cx="1715859" cy="141392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7F3FE-9F61-4AB9-99DD-1F3A2412CE75}">
      <dsp:nvSpPr>
        <dsp:cNvPr id="0" name=""/>
        <dsp:cNvSpPr/>
      </dsp:nvSpPr>
      <dsp:spPr>
        <a:xfrm>
          <a:off x="0" y="4070728"/>
          <a:ext cx="8579296" cy="1767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Накануне = Степной король Лир = Отцы и дети : романы, повести / Тургенев Иван Сергеевич. – М. : Художественная литература, 1985. – 366 с. + примеч. – (Классики и современники ; Русская классическая литература). – 84.00. – Текст (визуальный) : непосредственный.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2599" y="4070728"/>
        <a:ext cx="6686696" cy="1767402"/>
      </dsp:txXfrm>
    </dsp:sp>
    <dsp:sp modelId="{E05F7ADF-D46B-4B16-8AA9-81B685DD2A96}">
      <dsp:nvSpPr>
        <dsp:cNvPr id="0" name=""/>
        <dsp:cNvSpPr/>
      </dsp:nvSpPr>
      <dsp:spPr>
        <a:xfrm>
          <a:off x="176740" y="4146532"/>
          <a:ext cx="1715859" cy="16154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CB74D-FD4A-4808-A087-223A3A855014}">
      <dsp:nvSpPr>
        <dsp:cNvPr id="0" name=""/>
        <dsp:cNvSpPr/>
      </dsp:nvSpPr>
      <dsp:spPr>
        <a:xfrm>
          <a:off x="0" y="0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Записки охотника = Муму = Первая любовь : повести / Тургенев Иван Сергеевич ; вступит. ст. М. Еремина;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коммент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М. Латышева и др. – М. : Мир книги, 2006. – 447 с. – (Бриллиантовая коллекция). – ISBN 5-486-00515-6 : 54.00. – Текст (визуальный) : непосредственный.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300" y="0"/>
        <a:ext cx="6680995" cy="1824415"/>
      </dsp:txXfrm>
    </dsp:sp>
    <dsp:sp modelId="{C780A722-60AF-4D68-9128-DF544372DC54}">
      <dsp:nvSpPr>
        <dsp:cNvPr id="0" name=""/>
        <dsp:cNvSpPr/>
      </dsp:nvSpPr>
      <dsp:spPr>
        <a:xfrm>
          <a:off x="182441" y="182441"/>
          <a:ext cx="1715859" cy="14595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EACAD-5F5A-4DCB-BE84-89AFDE69F894}">
      <dsp:nvSpPr>
        <dsp:cNvPr id="0" name=""/>
        <dsp:cNvSpPr/>
      </dsp:nvSpPr>
      <dsp:spPr>
        <a:xfrm>
          <a:off x="0" y="2006857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Отцы и дети. Повести. Стихотворения в прозе = Ася = Первая любовь / Тургенев, Иван Сергеевич. – М. : Мартин, 2017. – 384 с. – (Избранная культовая классика). – ISBN 978-5-8475-1019-6 : 270.00. – Текст (визуальный) : непосредственный.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300" y="2006857"/>
        <a:ext cx="6680995" cy="1824415"/>
      </dsp:txXfrm>
    </dsp:sp>
    <dsp:sp modelId="{96A830E6-FC54-498F-86CB-E0580B677B68}">
      <dsp:nvSpPr>
        <dsp:cNvPr id="0" name=""/>
        <dsp:cNvSpPr/>
      </dsp:nvSpPr>
      <dsp:spPr>
        <a:xfrm>
          <a:off x="182441" y="2189299"/>
          <a:ext cx="1715859" cy="14595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7F3FE-9F61-4AB9-99DD-1F3A2412CE75}">
      <dsp:nvSpPr>
        <dsp:cNvPr id="0" name=""/>
        <dsp:cNvSpPr/>
      </dsp:nvSpPr>
      <dsp:spPr>
        <a:xfrm>
          <a:off x="0" y="4013715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Первая любовь : повести / Тургенев Иван Сергеевич. – М. : Детская литература, 2017. – 319 с. : ил.,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+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коммент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– (Школьная библиотека ). – ISBN 978-5-08-005655-0 : 250-00. – Текст (визуальный) : непосредственный.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300" y="4013715"/>
        <a:ext cx="6680995" cy="1824415"/>
      </dsp:txXfrm>
    </dsp:sp>
    <dsp:sp modelId="{E05F7ADF-D46B-4B16-8AA9-81B685DD2A96}">
      <dsp:nvSpPr>
        <dsp:cNvPr id="0" name=""/>
        <dsp:cNvSpPr/>
      </dsp:nvSpPr>
      <dsp:spPr>
        <a:xfrm>
          <a:off x="182441" y="4092121"/>
          <a:ext cx="1715859" cy="166760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CB74D-FD4A-4808-A087-223A3A855014}">
      <dsp:nvSpPr>
        <dsp:cNvPr id="0" name=""/>
        <dsp:cNvSpPr/>
      </dsp:nvSpPr>
      <dsp:spPr>
        <a:xfrm>
          <a:off x="0" y="0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Полное собрание сочинений в 15 томах : поэмы, проза, статьи. Том 1. Стихотворения / Тургенев Иван Сергеевич ; подготовка текста и примеч. Т.П.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Головановой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и др.; Ин-т русск. лит-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ры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(Пушкинский дом) АН СССР. – М. : Изд-во АН СССР, 1960. – 638 с. с. :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цв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+ примеч., прилож. – 120.00. – Текст (визуальный) : непосредственный.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300" y="0"/>
        <a:ext cx="6680995" cy="1824415"/>
      </dsp:txXfrm>
    </dsp:sp>
    <dsp:sp modelId="{C780A722-60AF-4D68-9128-DF544372DC54}">
      <dsp:nvSpPr>
        <dsp:cNvPr id="0" name=""/>
        <dsp:cNvSpPr/>
      </dsp:nvSpPr>
      <dsp:spPr>
        <a:xfrm>
          <a:off x="182441" y="182441"/>
          <a:ext cx="1715859" cy="14595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EACAD-5F5A-4DCB-BE84-89AFDE69F894}">
      <dsp:nvSpPr>
        <dsp:cNvPr id="0" name=""/>
        <dsp:cNvSpPr/>
      </dsp:nvSpPr>
      <dsp:spPr>
        <a:xfrm>
          <a:off x="0" y="2006857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Полное собрание сочинений в 15 томах = Холостяк : комедии. Том 2. Где тонко, там и рвется / Тургенев Иван Сергеевич ; подготовка текста и примеч. Л.В. Крестовой и др.; Ин-т русск. лит-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ры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(Пушкинский дом) АН СССР. – М. : Изд-во АН СССР, 1961. – 623 с. :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+ примеч. – 120.00. – Текст (визуальный) : непосредственный.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300" y="2006857"/>
        <a:ext cx="6680995" cy="1824415"/>
      </dsp:txXfrm>
    </dsp:sp>
    <dsp:sp modelId="{96A830E6-FC54-498F-86CB-E0580B677B68}">
      <dsp:nvSpPr>
        <dsp:cNvPr id="0" name=""/>
        <dsp:cNvSpPr/>
      </dsp:nvSpPr>
      <dsp:spPr>
        <a:xfrm>
          <a:off x="182441" y="2189299"/>
          <a:ext cx="1715859" cy="14595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7F3FE-9F61-4AB9-99DD-1F3A2412CE75}">
      <dsp:nvSpPr>
        <dsp:cNvPr id="0" name=""/>
        <dsp:cNvSpPr/>
      </dsp:nvSpPr>
      <dsp:spPr>
        <a:xfrm>
          <a:off x="0" y="4013715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Полное собрание сочинений в 15 томах = Провинциалка : комедии и повести. Том 3. Завтрак у предводителя / Тургенев Иван Сергеевич ; подготовка текста и примеч. Ю.Г.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Оксмана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и др.; Ин-т русск. лит-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ры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(Пушкинский дом) АН СССР. – М. : Изд-во АН СССР, 1961. – 471 с. :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+ примеч., прилож. – 110.00. – Текст (визуальный) : непосредственный.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300" y="4013715"/>
        <a:ext cx="6680995" cy="1824415"/>
      </dsp:txXfrm>
    </dsp:sp>
    <dsp:sp modelId="{E05F7ADF-D46B-4B16-8AA9-81B685DD2A96}">
      <dsp:nvSpPr>
        <dsp:cNvPr id="0" name=""/>
        <dsp:cNvSpPr/>
      </dsp:nvSpPr>
      <dsp:spPr>
        <a:xfrm>
          <a:off x="182441" y="4092121"/>
          <a:ext cx="1715859" cy="166760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CB74D-FD4A-4808-A087-223A3A855014}">
      <dsp:nvSpPr>
        <dsp:cNvPr id="0" name=""/>
        <dsp:cNvSpPr/>
      </dsp:nvSpPr>
      <dsp:spPr>
        <a:xfrm>
          <a:off x="0" y="0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Полное собрание сочинений в 15 томах : рассказы. Том 4. Записки охотника / Тургенев Иван Сергеевич ; подготовка текста и примеч. А.Л. Гришунина и др.; Ин-т русск. лит-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ры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(Пушкинский дом) АН СССР. – М. : Изд-во АН СССР, 1963. – 614 с. :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+ примеч., прилож. – 120.00. – Текст (визуальный) : непосредственный.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300" y="0"/>
        <a:ext cx="6680995" cy="1824415"/>
      </dsp:txXfrm>
    </dsp:sp>
    <dsp:sp modelId="{C780A722-60AF-4D68-9128-DF544372DC54}">
      <dsp:nvSpPr>
        <dsp:cNvPr id="0" name=""/>
        <dsp:cNvSpPr/>
      </dsp:nvSpPr>
      <dsp:spPr>
        <a:xfrm>
          <a:off x="182441" y="182441"/>
          <a:ext cx="1715859" cy="14595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EACAD-5F5A-4DCB-BE84-89AFDE69F894}">
      <dsp:nvSpPr>
        <dsp:cNvPr id="0" name=""/>
        <dsp:cNvSpPr/>
      </dsp:nvSpPr>
      <dsp:spPr>
        <a:xfrm>
          <a:off x="0" y="2006857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Полное собрание сочинений в 15 томах = Постоялый двор : повести и рассказы. Том 5. Муму / Тургенев Иван Сергеевич ; подготовка текста и примеч. А.Н.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Дубовикова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и др.; Ин-т русск. лит-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ры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(Пушкинский дом) АН СССР. – М. : Изд-во АН СССР, 1963. – 659 с. :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+ примеч., прилож. – 130.00. – Текст (визуальный) : непосредственный. </a:t>
          </a:r>
        </a:p>
      </dsp:txBody>
      <dsp:txXfrm>
        <a:off x="1898300" y="2006857"/>
        <a:ext cx="6680995" cy="1824415"/>
      </dsp:txXfrm>
    </dsp:sp>
    <dsp:sp modelId="{96A830E6-FC54-498F-86CB-E0580B677B68}">
      <dsp:nvSpPr>
        <dsp:cNvPr id="0" name=""/>
        <dsp:cNvSpPr/>
      </dsp:nvSpPr>
      <dsp:spPr>
        <a:xfrm>
          <a:off x="182441" y="2189299"/>
          <a:ext cx="1715859" cy="14595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7F3FE-9F61-4AB9-99DD-1F3A2412CE75}">
      <dsp:nvSpPr>
        <dsp:cNvPr id="0" name=""/>
        <dsp:cNvSpPr/>
      </dsp:nvSpPr>
      <dsp:spPr>
        <a:xfrm>
          <a:off x="0" y="4013715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Полное собрание сочинений в 15 томах = Затишье : повести и рассказы. Том 6. Рудин / Тургенев Иван Сергеевич ; подготовка текста и примеч. И.А.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Битюгова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и др.; Ин-т русск. лит-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ры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(Пушкинский дом) АН СССР. – М. : Изд-во АН СССР, 1963. – 615 с. :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+ примеч., прилож. – 120.00. – Текст (визуальный) : непосредственный. </a:t>
          </a:r>
        </a:p>
        <a:p>
          <a:pPr lvl="0" algn="l">
            <a:spcBef>
              <a:spcPct val="0"/>
            </a:spcBef>
          </a:pP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300" y="4013715"/>
        <a:ext cx="6680995" cy="1824415"/>
      </dsp:txXfrm>
    </dsp:sp>
    <dsp:sp modelId="{E05F7ADF-D46B-4B16-8AA9-81B685DD2A96}">
      <dsp:nvSpPr>
        <dsp:cNvPr id="0" name=""/>
        <dsp:cNvSpPr/>
      </dsp:nvSpPr>
      <dsp:spPr>
        <a:xfrm>
          <a:off x="182441" y="4092121"/>
          <a:ext cx="1715859" cy="166760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CB74D-FD4A-4808-A087-223A3A855014}">
      <dsp:nvSpPr>
        <dsp:cNvPr id="0" name=""/>
        <dsp:cNvSpPr/>
      </dsp:nvSpPr>
      <dsp:spPr>
        <a:xfrm>
          <a:off x="0" y="0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Полное собрание сочинений в 15 томах = Поездка в Полесье = Фауст : повести и рассказы. Том 7. Дворянское гнездо / Тургенев Иван Сергеевич ; подготовка текста и примеч. М.П. Алексеева и др.; Ин-т русск. лит-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ры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(Пушкинский дом) АН СССР. – М. : Изд-во АН СССР, 1964. – 515 с. :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+ примеч., прилож. – 110.00. – Текст (визуальный) : непосредственный.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300" y="0"/>
        <a:ext cx="6680995" cy="1824415"/>
      </dsp:txXfrm>
    </dsp:sp>
    <dsp:sp modelId="{C780A722-60AF-4D68-9128-DF544372DC54}">
      <dsp:nvSpPr>
        <dsp:cNvPr id="0" name=""/>
        <dsp:cNvSpPr/>
      </dsp:nvSpPr>
      <dsp:spPr>
        <a:xfrm>
          <a:off x="182441" y="182441"/>
          <a:ext cx="1715859" cy="14595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EACAD-5F5A-4DCB-BE84-89AFDE69F894}">
      <dsp:nvSpPr>
        <dsp:cNvPr id="0" name=""/>
        <dsp:cNvSpPr/>
      </dsp:nvSpPr>
      <dsp:spPr>
        <a:xfrm>
          <a:off x="0" y="2006857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Полное собрание сочинений в 15 томах = Гамлет и Дон-Кихот : повести и рассказы. Том 8. Накануне / Тургенев Иван Сергеевич ; подготовка текста и примеч. А.И.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Батюто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и др.; Ин-т русск. лит-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ры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(Пушкинский дом) АН СССР. – М. : Изд-во АН СССР, 1964. – 623 с. :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+ примеч., прилож. – 120.00. – Текст (визуальный) : непосредственный. </a:t>
          </a:r>
        </a:p>
      </dsp:txBody>
      <dsp:txXfrm>
        <a:off x="1898300" y="2006857"/>
        <a:ext cx="6680995" cy="1824415"/>
      </dsp:txXfrm>
    </dsp:sp>
    <dsp:sp modelId="{96A830E6-FC54-498F-86CB-E0580B677B68}">
      <dsp:nvSpPr>
        <dsp:cNvPr id="0" name=""/>
        <dsp:cNvSpPr/>
      </dsp:nvSpPr>
      <dsp:spPr>
        <a:xfrm>
          <a:off x="182441" y="2189299"/>
          <a:ext cx="1715859" cy="14595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7F3FE-9F61-4AB9-99DD-1F3A2412CE75}">
      <dsp:nvSpPr>
        <dsp:cNvPr id="0" name=""/>
        <dsp:cNvSpPr/>
      </dsp:nvSpPr>
      <dsp:spPr>
        <a:xfrm>
          <a:off x="0" y="4013715"/>
          <a:ext cx="8579296" cy="1824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Тургенев, Иван Сергеевич. Полное собрание сочинений в 15 томах = Довольно = Дым : повести и рассказы. Том 9. Первая любовь / Тургенев Иван Сергеевич ; подготовка текста и примеч. Е.И. Кийко и др.; Ин-т русск. лит-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ры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(Пушкинский дом) АН СССР. – М. : Изд-во АН СССР, 1965. – 560 с. :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портр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+ примеч., прилож. – 110.00. – Текст (визуальный) : непосредственный.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300" y="4013715"/>
        <a:ext cx="6680995" cy="1824415"/>
      </dsp:txXfrm>
    </dsp:sp>
    <dsp:sp modelId="{E05F7ADF-D46B-4B16-8AA9-81B685DD2A96}">
      <dsp:nvSpPr>
        <dsp:cNvPr id="0" name=""/>
        <dsp:cNvSpPr/>
      </dsp:nvSpPr>
      <dsp:spPr>
        <a:xfrm>
          <a:off x="182441" y="4092121"/>
          <a:ext cx="1715859" cy="166760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2FAAE-4992-4861-961A-9F6C2ACC935E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A4DED-7DB4-442A-86C4-84FA70D9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6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4DED-7DB4-442A-86C4-84FA70D93D3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9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4DED-7DB4-442A-86C4-84FA70D93D3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0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6AF1-5A55-4CC7-B810-6B94445A1465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6EB4-F956-4DA2-BD31-43135165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1291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6AF1-5A55-4CC7-B810-6B94445A1465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6EB4-F956-4DA2-BD31-43135165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525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6AF1-5A55-4CC7-B810-6B94445A1465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6EB4-F956-4DA2-BD31-43135165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11105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6AF1-5A55-4CC7-B810-6B94445A1465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6EB4-F956-4DA2-BD31-43135165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08739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6AF1-5A55-4CC7-B810-6B94445A1465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6EB4-F956-4DA2-BD31-43135165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5030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6AF1-5A55-4CC7-B810-6B94445A1465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6EB4-F956-4DA2-BD31-43135165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80385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6AF1-5A55-4CC7-B810-6B94445A1465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6EB4-F956-4DA2-BD31-43135165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02753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6AF1-5A55-4CC7-B810-6B94445A1465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6EB4-F956-4DA2-BD31-43135165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9034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6AF1-5A55-4CC7-B810-6B94445A1465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6EB4-F956-4DA2-BD31-43135165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76454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6AF1-5A55-4CC7-B810-6B94445A1465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6EB4-F956-4DA2-BD31-43135165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3037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6AF1-5A55-4CC7-B810-6B94445A1465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6EB4-F956-4DA2-BD31-43135165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0093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26AF1-5A55-4CC7-B810-6B94445A1465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06EB4-F956-4DA2-BD31-43135165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3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8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06073" cy="3888432"/>
          </a:xfr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Великий классик русской души.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09 ноября 2023 года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205 лет со дня рождения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Ивана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Сергеевича Тургенева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1818–1883)</a:t>
            </a:r>
          </a:p>
        </p:txBody>
      </p:sp>
    </p:spTree>
    <p:extLst>
      <p:ext uri="{BB962C8B-B14F-4D97-AF65-F5344CB8AC3E}">
        <p14:creationId xmlns:p14="http://schemas.microsoft.com/office/powerpoint/2010/main" val="3032172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 автора, доступные читателям МГГЭУ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735807"/>
              </p:ext>
            </p:extLst>
          </p:nvPr>
        </p:nvGraphicFramePr>
        <p:xfrm>
          <a:off x="323528" y="836712"/>
          <a:ext cx="8579296" cy="5838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1457255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7"/>
          <a:stretch/>
        </p:blipFill>
        <p:spPr bwMode="auto">
          <a:xfrm>
            <a:off x="683568" y="2852936"/>
            <a:ext cx="1458054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82122"/>
            <a:ext cx="1403617" cy="18592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278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 автора, доступные читателям МГГЭУ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275935"/>
              </p:ext>
            </p:extLst>
          </p:nvPr>
        </p:nvGraphicFramePr>
        <p:xfrm>
          <a:off x="323528" y="836712"/>
          <a:ext cx="8579296" cy="5838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1285875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1403617" cy="18592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60"/>
            <a:ext cx="1403617" cy="18592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67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 автора, доступные читателям МГГЭУ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925326"/>
              </p:ext>
            </p:extLst>
          </p:nvPr>
        </p:nvGraphicFramePr>
        <p:xfrm>
          <a:off x="323528" y="836712"/>
          <a:ext cx="8579296" cy="5838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1285875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6" y="2852936"/>
            <a:ext cx="1456382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6672" r="2619" b="7310"/>
          <a:stretch/>
        </p:blipFill>
        <p:spPr bwMode="auto">
          <a:xfrm>
            <a:off x="611560" y="4869160"/>
            <a:ext cx="1584176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490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 автора, доступные читателям МГГЭУ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589886"/>
              </p:ext>
            </p:extLst>
          </p:nvPr>
        </p:nvGraphicFramePr>
        <p:xfrm>
          <a:off x="323528" y="836712"/>
          <a:ext cx="8579296" cy="5838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392"/>
          <a:stretch/>
        </p:blipFill>
        <p:spPr bwMode="auto">
          <a:xfrm>
            <a:off x="654605" y="764704"/>
            <a:ext cx="1541131" cy="2088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4" t="4355" r="25397" b="3442"/>
          <a:stretch/>
        </p:blipFill>
        <p:spPr bwMode="auto">
          <a:xfrm>
            <a:off x="683568" y="2852936"/>
            <a:ext cx="1471539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" t="8970" r="6022" b="6655"/>
          <a:stretch/>
        </p:blipFill>
        <p:spPr bwMode="auto">
          <a:xfrm>
            <a:off x="683569" y="4941169"/>
            <a:ext cx="1471538" cy="18001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240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 автора, доступные читателям МГГЭУ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67801"/>
              </p:ext>
            </p:extLst>
          </p:nvPr>
        </p:nvGraphicFramePr>
        <p:xfrm>
          <a:off x="323528" y="836712"/>
          <a:ext cx="8579296" cy="5838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1445705" cy="18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2" t="10239" r="14345" b="6905"/>
          <a:stretch/>
        </p:blipFill>
        <p:spPr bwMode="auto">
          <a:xfrm>
            <a:off x="683569" y="2852936"/>
            <a:ext cx="1445704" cy="19783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81245"/>
            <a:ext cx="1456556" cy="17601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948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 автора, доступные читателям МГГЭУ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817659"/>
              </p:ext>
            </p:extLst>
          </p:nvPr>
        </p:nvGraphicFramePr>
        <p:xfrm>
          <a:off x="323528" y="836712"/>
          <a:ext cx="8579296" cy="5838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6" y="764704"/>
            <a:ext cx="1503462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t="4391" r="4232"/>
          <a:stretch/>
        </p:blipFill>
        <p:spPr bwMode="auto">
          <a:xfrm>
            <a:off x="611560" y="2780929"/>
            <a:ext cx="1589696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6" y="4885162"/>
            <a:ext cx="1503462" cy="18775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387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5008" y="0"/>
            <a:ext cx="8928992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 автора, доступные читателям МГГЭУ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268085"/>
              </p:ext>
            </p:extLst>
          </p:nvPr>
        </p:nvGraphicFramePr>
        <p:xfrm>
          <a:off x="323528" y="836712"/>
          <a:ext cx="8579296" cy="5838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3" t="4776" r="1813" b="4776"/>
          <a:stretch/>
        </p:blipFill>
        <p:spPr bwMode="auto">
          <a:xfrm>
            <a:off x="611560" y="836712"/>
            <a:ext cx="1503106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3" t="4776" r="1813" b="4776"/>
          <a:stretch/>
        </p:blipFill>
        <p:spPr bwMode="auto">
          <a:xfrm>
            <a:off x="611560" y="2852936"/>
            <a:ext cx="1503106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3" t="4776" r="1813" b="4776"/>
          <a:stretch/>
        </p:blipFill>
        <p:spPr bwMode="auto">
          <a:xfrm>
            <a:off x="611560" y="4869160"/>
            <a:ext cx="1503106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116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 автора, доступные читателям МГГЭУ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953180"/>
              </p:ext>
            </p:extLst>
          </p:nvPr>
        </p:nvGraphicFramePr>
        <p:xfrm>
          <a:off x="323528" y="836712"/>
          <a:ext cx="8579296" cy="5838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3" t="4776" r="1813" b="4776"/>
          <a:stretch/>
        </p:blipFill>
        <p:spPr bwMode="auto">
          <a:xfrm>
            <a:off x="611560" y="836712"/>
            <a:ext cx="1503106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3" t="4776" r="1813" b="4776"/>
          <a:stretch/>
        </p:blipFill>
        <p:spPr bwMode="auto">
          <a:xfrm>
            <a:off x="611560" y="2852936"/>
            <a:ext cx="1503106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3" t="4776" r="1813" b="4776"/>
          <a:stretch/>
        </p:blipFill>
        <p:spPr bwMode="auto">
          <a:xfrm>
            <a:off x="611560" y="4869160"/>
            <a:ext cx="1503106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989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 автора, доступные читателям МГГЭУ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604716"/>
              </p:ext>
            </p:extLst>
          </p:nvPr>
        </p:nvGraphicFramePr>
        <p:xfrm>
          <a:off x="323528" y="836712"/>
          <a:ext cx="8579296" cy="5838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3" t="4776" r="1813" b="4776"/>
          <a:stretch/>
        </p:blipFill>
        <p:spPr bwMode="auto">
          <a:xfrm>
            <a:off x="683568" y="836712"/>
            <a:ext cx="1503106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3" t="4776" r="1813" b="4776"/>
          <a:stretch/>
        </p:blipFill>
        <p:spPr bwMode="auto">
          <a:xfrm>
            <a:off x="683568" y="2852936"/>
            <a:ext cx="1503106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31779"/>
            <a:ext cx="1377950" cy="385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500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 автора, доступные читателям МГГЭУ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408277"/>
              </p:ext>
            </p:extLst>
          </p:nvPr>
        </p:nvGraphicFramePr>
        <p:xfrm>
          <a:off x="323528" y="836712"/>
          <a:ext cx="8579296" cy="5838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1377950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3" t="4776" r="1813" b="4776"/>
          <a:stretch/>
        </p:blipFill>
        <p:spPr bwMode="auto">
          <a:xfrm>
            <a:off x="692630" y="2852936"/>
            <a:ext cx="1503106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3" t="4776" r="1813" b="4776"/>
          <a:stretch/>
        </p:blipFill>
        <p:spPr bwMode="auto">
          <a:xfrm>
            <a:off x="692630" y="4869160"/>
            <a:ext cx="1503106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508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8"/>
            <a:ext cx="5665016" cy="67413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157192"/>
            <a:ext cx="3912628" cy="86409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582973"/>
              </a:avLst>
            </a:prstTxWarp>
            <a:spAutoFit/>
          </a:bodyPr>
          <a:lstStyle/>
          <a:p>
            <a:r>
              <a:rPr lang="ru-RU" sz="8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ноября 1818 – 3 сентября 1883 гг.</a:t>
            </a:r>
          </a:p>
        </p:txBody>
      </p:sp>
      <p:sp>
        <p:nvSpPr>
          <p:cNvPr id="5" name="Заголовок 2"/>
          <p:cNvSpPr>
            <a:spLocks noGrp="1"/>
          </p:cNvSpPr>
          <p:nvPr>
            <p:ph type="ctrTitle"/>
          </p:nvPr>
        </p:nvSpPr>
        <p:spPr>
          <a:xfrm>
            <a:off x="5742991" y="1412776"/>
            <a:ext cx="3221497" cy="3888432"/>
          </a:xfr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Берегите наш язык, наш прекрасный русский язык, этот клад, это достояние, переданное нам нашими предшественниками</a:t>
            </a:r>
            <a:b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И.С. Тургенев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486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 автора, доступные читателям МГГЭУ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164811"/>
              </p:ext>
            </p:extLst>
          </p:nvPr>
        </p:nvGraphicFramePr>
        <p:xfrm>
          <a:off x="323528" y="836712"/>
          <a:ext cx="8579296" cy="5838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t="4979" r="6205" b="15944"/>
          <a:stretch/>
        </p:blipFill>
        <p:spPr bwMode="auto">
          <a:xfrm>
            <a:off x="611560" y="4869160"/>
            <a:ext cx="152791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3" t="4776" r="1813" b="4776"/>
          <a:stretch/>
        </p:blipFill>
        <p:spPr bwMode="auto">
          <a:xfrm>
            <a:off x="667824" y="836712"/>
            <a:ext cx="1503106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4675" r="5762" b="15447"/>
          <a:stretch/>
        </p:blipFill>
        <p:spPr bwMode="auto">
          <a:xfrm>
            <a:off x="718997" y="2905270"/>
            <a:ext cx="1365102" cy="191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341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 автора, доступные читателям МГГЭУ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109944"/>
              </p:ext>
            </p:extLst>
          </p:nvPr>
        </p:nvGraphicFramePr>
        <p:xfrm>
          <a:off x="323528" y="836712"/>
          <a:ext cx="8579296" cy="5838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7604" r="9664" b="10369"/>
          <a:stretch/>
        </p:blipFill>
        <p:spPr bwMode="auto">
          <a:xfrm>
            <a:off x="642376" y="728599"/>
            <a:ext cx="1481352" cy="20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" t="6550" r="5664" b="14682"/>
          <a:stretch/>
        </p:blipFill>
        <p:spPr bwMode="auto">
          <a:xfrm>
            <a:off x="620554" y="2852936"/>
            <a:ext cx="150317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5" t="7266" r="10558" b="11223"/>
          <a:stretch/>
        </p:blipFill>
        <p:spPr bwMode="auto">
          <a:xfrm>
            <a:off x="672208" y="4797152"/>
            <a:ext cx="137951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811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 автора, доступные читателям МГГЭУ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118104"/>
              </p:ext>
            </p:extLst>
          </p:nvPr>
        </p:nvGraphicFramePr>
        <p:xfrm>
          <a:off x="323528" y="836712"/>
          <a:ext cx="8579296" cy="5838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6966" r="5282" b="16536"/>
          <a:stretch/>
        </p:blipFill>
        <p:spPr bwMode="auto">
          <a:xfrm>
            <a:off x="738783" y="1238150"/>
            <a:ext cx="1528961" cy="204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t="9681" r="11044" b="11671"/>
          <a:stretch/>
        </p:blipFill>
        <p:spPr bwMode="auto">
          <a:xfrm>
            <a:off x="755576" y="4293096"/>
            <a:ext cx="1475016" cy="203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271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74" y="0"/>
            <a:ext cx="918051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652120" y="2924944"/>
            <a:ext cx="3391948" cy="1872208"/>
          </a:xfr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читайте, что попало.</a:t>
            </a:r>
            <a:b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Воспитывайте свой вкус и мышление. </a:t>
            </a:r>
            <a:b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И.С. Тургенев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0168" y="1509432"/>
            <a:ext cx="5357936" cy="4367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000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9638" y="764704"/>
            <a:ext cx="8868207" cy="5256584"/>
          </a:xfr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Иван Сергеевич Тургенев – знаменитый русский писатель и поэт, публицист и драматург, классик русской литературы 19 века; родился в городе Орел в дворянской семье. Творчество Тургенева включает 6 романов, множество рассказов, повестей, пьес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стихотворений.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Первое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образование в жизни Тургенева было получено в имении Спасском-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Лутовинове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Затем в биографии Тургенева Ивана Сергеевича проходило обучение в частных пансионах Москвы, после чего – в 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осковском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университете. Не окончив его, Тургенев перевелся на философский факультет Петербургского университета. Также учился заграницей, после чего путешествовал по Европе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Сергеевич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служил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чиновником в 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инистерстве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внутренних дел. Под влиянием Белинского создаются, печатаются новые стихотворения Тургенева, поэмы, повести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Любовь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Тургенева к Полине Виардо (французская певица) заставляет писателя на несколько лет покинуть родину. Однако произведения Тургенева продолжают выходить в печать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1852 году публикуется книга Тургенева «Записки охотника». Роман Тургенева «Отцы и дети» создается во время ссылки в имение в Спасском 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1862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Проза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Тургенева охватывает множество тематик. К одним из самых знаменитых рассказов Тургенева относятся «Муму»,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Бежин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луг» (и другие из серии записок Тургенева), «Ася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»;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романов – «Накануне», «Дворянское гнездо»,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тцы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дети».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конце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1870х-начале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1880х годов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популярность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Тургенева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быстро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возросла, однако в результате тяжелой болезни он умирает в 1883 году.</a:t>
            </a:r>
          </a:p>
        </p:txBody>
      </p:sp>
    </p:spTree>
    <p:extLst>
      <p:ext uri="{BB962C8B-B14F-4D97-AF65-F5344CB8AC3E}">
        <p14:creationId xmlns:p14="http://schemas.microsoft.com/office/powerpoint/2010/main" val="1898931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" b="94714" l="0" r="96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9276">
            <a:off x="-113623" y="841815"/>
            <a:ext cx="46805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20075855">
            <a:off x="651621" y="2847475"/>
            <a:ext cx="3553705" cy="1323439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Его родительница имела очень крутой и властный характер. Она нередко устраивала физическое наказание за малейшую провинность Ивана и других детей.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Интересные факты из биографии писателя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" b="94714" l="0" r="96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9984">
            <a:off x="4587622" y="1181129"/>
            <a:ext cx="46805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1585890">
            <a:off x="5160911" y="3105824"/>
            <a:ext cx="3024336" cy="2062103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Тургенев обладал крупной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головой и тонкой теменной костью. Случайно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ударившись головой, он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часто терял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сознание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Несмотря на это, мальчик поступил в университет в возрасте 15-ти лет.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611" b="97222" l="6797" r="83594">
                        <a14:foregroundMark x1="40859" y1="90556" x2="40859" y2="91111"/>
                        <a14:foregroundMark x1="31094" y1="80278" x2="31094" y2="80278"/>
                        <a14:foregroundMark x1="28906" y1="82361" x2="28906" y2="82361"/>
                        <a14:foregroundMark x1="28125" y1="78472" x2="28125" y2="78472"/>
                        <a14:foregroundMark x1="31953" y1="82083" x2="31953" y2="82083"/>
                        <a14:foregroundMark x1="34453" y1="84028" x2="34453" y2="84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1" t="74295" r="52195"/>
          <a:stretch/>
        </p:blipFill>
        <p:spPr bwMode="auto">
          <a:xfrm>
            <a:off x="2771800" y="5589240"/>
            <a:ext cx="3467946" cy="126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770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Интересные факты из биографии писателя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" b="94714" l="0" r="96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9276">
            <a:off x="-113623" y="841815"/>
            <a:ext cx="46805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20400119">
            <a:off x="870819" y="2766190"/>
            <a:ext cx="3096344" cy="2062103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Писатель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обожал одеваться ярко и необычно, носил галстуки яркой расцветки и костюмы с блестящими пуговицами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Был весьма педантичным (перед сном всегда расставлял все вещи строго по своим местам).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" b="94714" l="0" r="96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9984">
            <a:off x="4587622" y="1181129"/>
            <a:ext cx="46805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1338715">
            <a:off x="5188793" y="3216215"/>
            <a:ext cx="3024336" cy="156966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Тургенев был крупным человеком, а вот голос имел тонкий и высокий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Слух у него отсутствовал напрочь . Тем не менее, писатель часто пел.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611" b="97222" l="6797" r="83594">
                        <a14:foregroundMark x1="40859" y1="90556" x2="40859" y2="91111"/>
                        <a14:foregroundMark x1="31094" y1="80278" x2="31094" y2="80278"/>
                        <a14:foregroundMark x1="28906" y1="82361" x2="28906" y2="82361"/>
                        <a14:foregroundMark x1="28125" y1="78472" x2="28125" y2="78472"/>
                        <a14:foregroundMark x1="31953" y1="82083" x2="31953" y2="82083"/>
                        <a14:foregroundMark x1="34453" y1="84028" x2="34453" y2="84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1" t="74295" r="52195"/>
          <a:stretch/>
        </p:blipFill>
        <p:spPr bwMode="auto">
          <a:xfrm>
            <a:off x="2771800" y="5589240"/>
            <a:ext cx="3467946" cy="126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452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Интересные факты из биографии писателя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" b="94714" l="0" r="96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9276">
            <a:off x="-113623" y="841815"/>
            <a:ext cx="46805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20062856">
            <a:off x="653284" y="3166709"/>
            <a:ext cx="3553705" cy="830997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словам его друзей, когда Тургенев смеялся, он хватался за живот и даже мог упасть на пол.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" b="94714" l="0" r="96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9984">
            <a:off x="4587620" y="1181129"/>
            <a:ext cx="46805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1286544">
            <a:off x="5225872" y="3254748"/>
            <a:ext cx="3024336" cy="1323439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Всю свою жизнь писатель боролся за отмену крепостничества. Когда это случилось, он был чрезвычайно рад.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611" b="97222" l="6797" r="83594">
                        <a14:foregroundMark x1="40859" y1="90556" x2="40859" y2="91111"/>
                        <a14:foregroundMark x1="31094" y1="80278" x2="31094" y2="80278"/>
                        <a14:foregroundMark x1="28906" y1="82361" x2="28906" y2="82361"/>
                        <a14:foregroundMark x1="28125" y1="78472" x2="28125" y2="78472"/>
                        <a14:foregroundMark x1="31953" y1="82083" x2="31953" y2="82083"/>
                        <a14:foregroundMark x1="34453" y1="84028" x2="34453" y2="84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1" t="74295" r="52195"/>
          <a:stretch/>
        </p:blipFill>
        <p:spPr bwMode="auto">
          <a:xfrm>
            <a:off x="2771800" y="5589240"/>
            <a:ext cx="3467946" cy="126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883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Интересные факты из биографии писателя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" b="94714" l="0" r="96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9276">
            <a:off x="-113623" y="841815"/>
            <a:ext cx="46805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" b="94714" l="0" r="96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9984">
            <a:off x="4587622" y="1181129"/>
            <a:ext cx="46805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1254429">
            <a:off x="5196776" y="3525895"/>
            <a:ext cx="3024336" cy="830997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Тургенев был почетным доктором университета в Оксфорде и жителем Бадена. 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393669">
            <a:off x="728539" y="2785983"/>
            <a:ext cx="3240359" cy="156966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Тургенев был очень дружен с Некрасовым и Белинским.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 вот со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Львом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Толстым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они постоянно ссорились. Однажды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дело дошло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 дуэли. К счастью, противников удалось помирить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611" b="97222" l="6797" r="83594">
                        <a14:foregroundMark x1="40859" y1="90556" x2="40859" y2="91111"/>
                        <a14:foregroundMark x1="31094" y1="80278" x2="31094" y2="80278"/>
                        <a14:foregroundMark x1="28906" y1="82361" x2="28906" y2="82361"/>
                        <a14:foregroundMark x1="28125" y1="78472" x2="28125" y2="78472"/>
                        <a14:foregroundMark x1="31953" y1="82083" x2="31953" y2="82083"/>
                        <a14:foregroundMark x1="34453" y1="84028" x2="34453" y2="84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1" t="74295" r="52195"/>
          <a:stretch/>
        </p:blipFill>
        <p:spPr bwMode="auto">
          <a:xfrm>
            <a:off x="2771800" y="5589240"/>
            <a:ext cx="3467946" cy="126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278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Интересные факты из биографии писателя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" b="94714" l="0" r="96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9276">
            <a:off x="-113623" y="841815"/>
            <a:ext cx="46805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" b="94714" l="0" r="96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9984">
            <a:off x="4587622" y="1181129"/>
            <a:ext cx="46805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20166912">
            <a:off x="592339" y="2982780"/>
            <a:ext cx="3553705" cy="1077218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Иван Сергеевич долго находился под полицейским надзором из-за своих взглядов, расходящихся с царскими.</a:t>
            </a:r>
          </a:p>
        </p:txBody>
      </p:sp>
      <p:sp>
        <p:nvSpPr>
          <p:cNvPr id="8" name="TextBox 7"/>
          <p:cNvSpPr txBox="1"/>
          <p:nvPr/>
        </p:nvSpPr>
        <p:spPr>
          <a:xfrm rot="1233994">
            <a:off x="5184759" y="3190117"/>
            <a:ext cx="3024336" cy="156966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Ивана Сергеевича были хорошие способности к языкам. Помимо русского он владел английским, французским и немецким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Любимая игра – шахматы.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611" b="97222" l="6797" r="83594">
                        <a14:foregroundMark x1="40859" y1="90556" x2="40859" y2="91111"/>
                        <a14:foregroundMark x1="31094" y1="80278" x2="31094" y2="80278"/>
                        <a14:foregroundMark x1="28906" y1="82361" x2="28906" y2="82361"/>
                        <a14:foregroundMark x1="28125" y1="78472" x2="28125" y2="78472"/>
                        <a14:foregroundMark x1="31953" y1="82083" x2="31953" y2="82083"/>
                        <a14:foregroundMark x1="34453" y1="84028" x2="34453" y2="84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1" t="74295" r="52195"/>
          <a:stretch/>
        </p:blipFill>
        <p:spPr bwMode="auto">
          <a:xfrm>
            <a:off x="2771800" y="5589240"/>
            <a:ext cx="3467946" cy="126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183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Интересные факты из биографии писателя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" b="94714" l="0" r="96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9276">
            <a:off x="-113623" y="841815"/>
            <a:ext cx="46805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20193732">
            <a:off x="584142" y="2857017"/>
            <a:ext cx="3553705" cy="1323439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У писателя родилась дочь от крепостной. Он увиделся с ней только через 7 лет. Не признавая ее официально, он помогал ей материально.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" b="94714" l="0" r="96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9984">
            <a:off x="4587622" y="1181129"/>
            <a:ext cx="46805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1359169">
            <a:off x="5225884" y="3230387"/>
            <a:ext cx="3024336" cy="1323439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Тургенев популяризировал русскую литературу за рубежом. В свое время он был чрезвычайно популярен в Европе.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611" b="97222" l="6797" r="83594">
                        <a14:foregroundMark x1="40859" y1="90556" x2="40859" y2="91111"/>
                        <a14:foregroundMark x1="31094" y1="80278" x2="31094" y2="80278"/>
                        <a14:foregroundMark x1="28906" y1="82361" x2="28906" y2="82361"/>
                        <a14:foregroundMark x1="28125" y1="78472" x2="28125" y2="78472"/>
                        <a14:foregroundMark x1="31953" y1="82083" x2="31953" y2="82083"/>
                        <a14:foregroundMark x1="34453" y1="84028" x2="34453" y2="84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1" t="74295" r="52195"/>
          <a:stretch/>
        </p:blipFill>
        <p:spPr bwMode="auto">
          <a:xfrm>
            <a:off x="2771800" y="5589240"/>
            <a:ext cx="3467946" cy="126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845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3432</Words>
  <Application>Microsoft Office PowerPoint</Application>
  <PresentationFormat>Экран (4:3)</PresentationFormat>
  <Paragraphs>82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Великий классик русской души.  09 ноября 2023 года – 205 лет со дня рождения  Ивана Сергеевича Тургенева  (1818–1883)</vt:lpstr>
      <vt:lpstr>Берегите наш язык, наш прекрасный русский язык, этот клад, это достояние, переданное нам нашими предшественниками  И.С. Тургенев</vt:lpstr>
      <vt:lpstr>Презентация PowerPoint</vt:lpstr>
      <vt:lpstr>Интересные факты из биографии писателя </vt:lpstr>
      <vt:lpstr>Интересные факты из биографии писателя </vt:lpstr>
      <vt:lpstr>Интересные факты из биографии писателя </vt:lpstr>
      <vt:lpstr>Интересные факты из биографии писателя </vt:lpstr>
      <vt:lpstr>Интересные факты из биографии писателя </vt:lpstr>
      <vt:lpstr>Интересные факты из биографии писателя </vt:lpstr>
      <vt:lpstr>Книги автора, доступные читателям МГГЭУ </vt:lpstr>
      <vt:lpstr>Книги автора, доступные читателям МГГЭУ </vt:lpstr>
      <vt:lpstr>Книги автора, доступные читателям МГГЭУ </vt:lpstr>
      <vt:lpstr>Книги автора, доступные читателям МГГЭУ </vt:lpstr>
      <vt:lpstr>Книги автора, доступные читателям МГГЭУ </vt:lpstr>
      <vt:lpstr>Книги автора, доступные читателям МГГЭУ </vt:lpstr>
      <vt:lpstr>Книги автора, доступные читателям МГГЭУ </vt:lpstr>
      <vt:lpstr>Книги автора, доступные читателям МГГЭУ </vt:lpstr>
      <vt:lpstr>Книги автора, доступные читателям МГГЭУ </vt:lpstr>
      <vt:lpstr>Книги автора, доступные читателям МГГЭУ </vt:lpstr>
      <vt:lpstr>Книги автора, доступные читателям МГГЭУ </vt:lpstr>
      <vt:lpstr>Книги автора, доступные читателям МГГЭУ </vt:lpstr>
      <vt:lpstr>Книги автора, доступные читателям МГГЭУ </vt:lpstr>
      <vt:lpstr>Не читайте, что попало. Воспитывайте свой вкус и мышление.   И.С. Тургенев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Гончарук Татьяна Валерьевна</dc:creator>
  <cp:lastModifiedBy>Гончарук Татьяна Валерьевна</cp:lastModifiedBy>
  <cp:revision>64</cp:revision>
  <dcterms:created xsi:type="dcterms:W3CDTF">2023-11-08T08:45:44Z</dcterms:created>
  <dcterms:modified xsi:type="dcterms:W3CDTF">2023-11-13T08:15:23Z</dcterms:modified>
</cp:coreProperties>
</file>