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7" r:id="rId5"/>
    <p:sldId id="258" r:id="rId6"/>
    <p:sldId id="259" r:id="rId7"/>
    <p:sldId id="260" r:id="rId8"/>
    <p:sldId id="266" r:id="rId9"/>
    <p:sldId id="267" r:id="rId10"/>
    <p:sldId id="265" r:id="rId11"/>
    <p:sldId id="270" r:id="rId12"/>
    <p:sldId id="269" r:id="rId13"/>
    <p:sldId id="280" r:id="rId14"/>
    <p:sldId id="275" r:id="rId15"/>
    <p:sldId id="273" r:id="rId16"/>
    <p:sldId id="276" r:id="rId17"/>
    <p:sldId id="278" r:id="rId18"/>
    <p:sldId id="277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6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88D5-5278-4916-B579-A912B14BE2C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4559-B7EE-4D6C-8B20-7DB6C38C1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ECE-CBF7-4E35-811D-A166EF25164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6E74-FEC3-4CE8-BF6A-69F7DBC92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922F-177E-42BB-9477-841B7E844644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18A4-05A4-4E5C-A09F-B6006C55A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CD74-3AB6-49E2-904D-9A5C31C839F1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6B70-E7D3-40C5-87ED-48BF60B71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966D-51FF-4487-990D-E6D5B7A847E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8774-58D9-4BCD-97EB-617DCB0BE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34BF-8F9C-4B5D-83D3-D290AC06B08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EBD0-F01F-4DEA-9992-8ACE103AB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9B30-42D8-45E9-B86E-90E557ECA30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1FFA-024F-460A-9733-B6C04A33E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AED5-BB6F-452D-B818-639DF3DDBDC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69A2-D451-4203-BF26-4F50E4497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FC7E-A4A7-4E86-A309-0AEB8323A1D0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C791-8B5B-4FF4-B5B5-05258BB9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EB28-9678-4945-8256-C1862069E330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57F9-AA08-488A-8F64-0BF0DD470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D05D-BD00-4E39-9502-8E1E8B5AE02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2F91-1CE6-404A-AB41-3815721A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53D6D-D422-490F-BA97-F1FA44062484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53812-D6DB-4766-8E1D-42EDD8022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Сидская</a:t>
            </a:r>
            <a:r>
              <a:rPr lang="ru-RU" dirty="0" smtClean="0">
                <a:solidFill>
                  <a:schemeClr val="tx1"/>
                </a:solidFill>
              </a:rPr>
              <a:t> Г.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1курс ИЯ-0114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/>
          <a:lstStyle/>
          <a:p>
            <a:r>
              <a:rPr lang="ru-RU" dirty="0" smtClean="0"/>
              <a:t>Этика римских стоиков</a:t>
            </a: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-GEORGIA-FIRE-fac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dirty="0" smtClean="0"/>
              <a:t>Первичная реальность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424936" cy="290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720475"/>
                <a:gridCol w="2896149"/>
              </a:tblGrid>
              <a:tr h="13464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Античность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Средние</a:t>
                      </a:r>
                      <a:r>
                        <a:rPr lang="ru-RU" sz="3200" baseline="0" dirty="0" smtClean="0"/>
                        <a:t> века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Новое время</a:t>
                      </a:r>
                      <a:endParaRPr lang="ru-RU" sz="3200" dirty="0"/>
                    </a:p>
                  </a:txBody>
                  <a:tcPr/>
                </a:tc>
              </a:tr>
              <a:tr h="13464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Космос (</a:t>
                      </a:r>
                      <a:r>
                        <a:rPr lang="ru-RU" sz="3200" dirty="0" err="1" smtClean="0">
                          <a:solidFill>
                            <a:sysClr val="windowText" lastClr="000000"/>
                          </a:solidFill>
                        </a:rPr>
                        <a:t>космологизм</a:t>
                      </a: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Бог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(религиозная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позиция)</a:t>
                      </a:r>
                      <a:endParaRPr lang="ru-RU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ysClr val="windowText" lastClr="000000"/>
                          </a:solidFill>
                        </a:rPr>
                        <a:t>Душа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ysClr val="windowText" lastClr="000000"/>
                          </a:solidFill>
                        </a:rPr>
                        <a:t>(субъективизм)</a:t>
                      </a:r>
                      <a:endParaRPr lang="ru-RU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см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1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я ро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y9Ggd-dBV3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tWEx5C4T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haatha-rel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-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 этику римских стоиков.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основными представителями;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специфику греческого мировосприятия;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особенности стоического космоса;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осветить основные положения этики римских стоиков.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СТОИЦИЗМ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76464"/>
          </a:xfrm>
        </p:spPr>
        <p:txBody>
          <a:bodyPr/>
          <a:lstStyle/>
          <a:p>
            <a:pPr marL="0" indent="530225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Стоицизм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— философская школа, возникшая во времена раннего эллинизма и сохранившая влияние вплоть до конца античного мира. В истории стоицизма различают три главных периода: Древняя (Старшая) Стоя (конец IV века до н. э. — середина II века до н. э.), Средняя (II—I века до н. э.), Новая (I—III века н. э.).</a:t>
            </a:r>
          </a:p>
          <a:p>
            <a:pPr marL="0" indent="530225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переносном смысле стоицизм — твёрдость и мужество в жизненных испытаниях.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Римские стоики:</a:t>
            </a:r>
            <a:endParaRPr lang="ru-RU" sz="5400" dirty="0" smtClean="0"/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1891">
            <a:off x="3499445" y="3538732"/>
            <a:ext cx="2088232" cy="2784309"/>
          </a:xfrm>
          <a:prstGeom prst="rect">
            <a:avLst/>
          </a:prstGeom>
        </p:spPr>
      </p:pic>
      <p:pic>
        <p:nvPicPr>
          <p:cNvPr id="5" name="Рисунок 4" descr="ph06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08711">
            <a:off x="5814304" y="2610478"/>
            <a:ext cx="2448272" cy="3312368"/>
          </a:xfrm>
          <a:prstGeom prst="rect">
            <a:avLst/>
          </a:prstGeom>
        </p:spPr>
      </p:pic>
      <p:pic>
        <p:nvPicPr>
          <p:cNvPr id="7" name="Рисунок 6" descr="ph082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9681">
            <a:off x="565061" y="2968661"/>
            <a:ext cx="2615434" cy="324036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Сенека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(3/4 г. до н. э. — 64 г. н. э.)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306896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«Переноси с достоинством то, что изменить нельзя»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_Portrait_de_Sénèque_d'après_l'antique_-_Lucas_Vorster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859295" cy="5445224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Эпиктет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(около 50 – 138 гг. н. э.)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420888"/>
            <a:ext cx="370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«Прежде всего будем помнить, что нельзя быть свободным тому человеку, который хочет чего-нибудь что зависит не от него самого, а от других»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20px-Epicteti_Enchiridion_Latinis_versibus_adumbratum_(Oxford_1715)_frontispie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71995"/>
            <a:ext cx="3744416" cy="5486005"/>
          </a:xfrm>
        </p:spPr>
      </p:pic>
      <p:sp>
        <p:nvSpPr>
          <p:cNvPr id="9" name="TextBox 8"/>
          <p:cNvSpPr txBox="1"/>
          <p:nvPr/>
        </p:nvSpPr>
        <p:spPr>
          <a:xfrm>
            <a:off x="961256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Аврелий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(121 — 180 гг. н. э.)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 (2)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248472" cy="5589240"/>
          </a:xfrm>
        </p:spPr>
      </p:pic>
      <p:sp>
        <p:nvSpPr>
          <p:cNvPr id="5" name="TextBox 4"/>
          <p:cNvSpPr txBox="1"/>
          <p:nvPr/>
        </p:nvSpPr>
        <p:spPr>
          <a:xfrm>
            <a:off x="4572000" y="285293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«Для разумного существа одно и то же действие согласно и с природой, и с разумом»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Специфика греческого мировосприятия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(Лосев А. Ф.)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6635080" cy="4824536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объективизм;</a:t>
            </a:r>
          </a:p>
          <a:p>
            <a:pPr marL="363538" indent="-363538"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материльно-чувственный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космологизм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пантеизм;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фатализм;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sev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556792"/>
            <a:ext cx="2664296" cy="4392488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060848"/>
            <a:ext cx="3384376" cy="12961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Материя (пассивное)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4067944" y="2348880"/>
            <a:ext cx="1008112" cy="864096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47864" y="188640"/>
            <a:ext cx="2304256" cy="100811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Вещь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292080" y="2060848"/>
            <a:ext cx="3024336" cy="1872208"/>
          </a:xfrm>
          <a:prstGeom prst="down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Идея (активное)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364088" y="3933056"/>
            <a:ext cx="2952328" cy="79208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движущая сила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364088" y="4941168"/>
            <a:ext cx="3024336" cy="79208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292080" y="5949280"/>
            <a:ext cx="3168352" cy="79208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4427984" y="4005064"/>
            <a:ext cx="864096" cy="266429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67678">
            <a:off x="3419872" y="1196752"/>
            <a:ext cx="432048" cy="86409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9894198">
            <a:off x="5220072" y="1196752"/>
            <a:ext cx="432048" cy="86409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Інше 2">
      <a:dk1>
        <a:srgbClr val="FFFFFF"/>
      </a:dk1>
      <a:lt1>
        <a:srgbClr val="121429"/>
      </a:lt1>
      <a:dk2>
        <a:srgbClr val="121429"/>
      </a:dk2>
      <a:lt2>
        <a:srgbClr val="121429"/>
      </a:lt2>
      <a:accent1>
        <a:srgbClr val="629DD1"/>
      </a:accent1>
      <a:accent2>
        <a:srgbClr val="297FD5"/>
      </a:accent2>
      <a:accent3>
        <a:srgbClr val="7F8FA9"/>
      </a:accent3>
      <a:accent4>
        <a:srgbClr val="121429"/>
      </a:accent4>
      <a:accent5>
        <a:srgbClr val="5AA2AE"/>
      </a:accent5>
      <a:accent6>
        <a:srgbClr val="9D90A0"/>
      </a:accent6>
      <a:hlink>
        <a:srgbClr val="FF0000"/>
      </a:hlink>
      <a:folHlink>
        <a:srgbClr val="3EBBF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522</TotalTime>
  <Words>152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11</vt:lpstr>
      <vt:lpstr>Этика римских стоиков</vt:lpstr>
      <vt:lpstr>Слайд 2</vt:lpstr>
      <vt:lpstr>СТОИЦИЗМ</vt:lpstr>
      <vt:lpstr>Римские стоики:</vt:lpstr>
      <vt:lpstr>Сенека (3/4 г. до н. э. — 64 г. н. э.)</vt:lpstr>
      <vt:lpstr>Эпиктет (около 50 – 138 гг. н. э.) </vt:lpstr>
      <vt:lpstr>Марк Аврелий (121 — 180 гг. н. э.)</vt:lpstr>
      <vt:lpstr>Специфика греческого мировосприятия  (Лосев А. Ф.)</vt:lpstr>
      <vt:lpstr>Слайд 9</vt:lpstr>
      <vt:lpstr>Слайд 10</vt:lpstr>
      <vt:lpstr>Первичная реальность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Лина</dc:creator>
  <cp:lastModifiedBy>123</cp:lastModifiedBy>
  <cp:revision>80</cp:revision>
  <dcterms:created xsi:type="dcterms:W3CDTF">2015-03-17T20:27:26Z</dcterms:created>
  <dcterms:modified xsi:type="dcterms:W3CDTF">2015-04-22T06:41:59Z</dcterms:modified>
</cp:coreProperties>
</file>