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7" r:id="rId3"/>
    <p:sldId id="278" r:id="rId4"/>
    <p:sldId id="279" r:id="rId5"/>
    <p:sldId id="257" r:id="rId6"/>
    <p:sldId id="258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80" r:id="rId18"/>
    <p:sldId id="269" r:id="rId19"/>
    <p:sldId id="270" r:id="rId20"/>
    <p:sldId id="281" r:id="rId21"/>
    <p:sldId id="271" r:id="rId22"/>
    <p:sldId id="272" r:id="rId23"/>
    <p:sldId id="273" r:id="rId24"/>
    <p:sldId id="274" r:id="rId25"/>
    <p:sldId id="275" r:id="rId26"/>
    <p:sldId id="27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84" y="285728"/>
            <a:ext cx="9813053" cy="5099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900" y="1484784"/>
            <a:ext cx="6172199" cy="5587554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Россия </a:t>
            </a:r>
            <a:b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и </a:t>
            </a:r>
            <a:b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Украина</a:t>
            </a:r>
            <a:b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2000" cap="none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Шадловская</a:t>
            </a:r>
            <a:r>
              <a:rPr lang="ru-RU" sz="2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А.</a:t>
            </a:r>
            <a:br>
              <a:rPr lang="ru-RU" sz="2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2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1 курс ИЯ-0114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91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478" y="260648"/>
            <a:ext cx="8463043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3707" y="595412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то время на Украине…</a:t>
            </a:r>
            <a:endParaRPr lang="ru-RU" sz="32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2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2695"/>
            <a:ext cx="7524327" cy="4640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17616" y="0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«Смутное время»</a:t>
            </a:r>
            <a:endParaRPr lang="ru-RU" sz="4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52" y="3212976"/>
            <a:ext cx="2952328" cy="3440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9527" y="5943737"/>
            <a:ext cx="490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Наступает династия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омановых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30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52" y="1327830"/>
            <a:ext cx="9058548" cy="4405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6232" y="482769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Польско-украинская война и Россия</a:t>
            </a:r>
            <a:endParaRPr lang="ru-RU" sz="4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6052646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1654 – включение Малороссии в состав России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712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5"/>
          <a:stretch/>
        </p:blipFill>
        <p:spPr bwMode="auto">
          <a:xfrm>
            <a:off x="1335088" y="620688"/>
            <a:ext cx="6779648" cy="5972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464" y="52140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Андрусовский мир (1667). Раздел Украины</a:t>
            </a:r>
            <a:endParaRPr lang="ru-RU" sz="36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7409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12" y="980728"/>
            <a:ext cx="9082110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1987" y="96481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Северная война 1700-1721</a:t>
            </a:r>
            <a:endParaRPr lang="ru-RU" sz="4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499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5997540" cy="3920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92696"/>
            <a:ext cx="3111586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746" y="11088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Вторая половина 18 века</a:t>
            </a:r>
            <a:endParaRPr lang="ru-RU" sz="48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5733255"/>
            <a:ext cx="7478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1775 – ликвидация Запорожской  Сечи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1863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8800"/>
            <a:ext cx="8928992" cy="5321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360914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Отечественная война 1812г.</a:t>
            </a:r>
            <a:endParaRPr lang="ru-RU" sz="4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7516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37696"/>
            <a:ext cx="55626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692" y="269464"/>
            <a:ext cx="5720224" cy="3812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692" y="4365104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Оборона Севастополя</a:t>
            </a:r>
            <a:endParaRPr lang="ru-RU" sz="4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62700" y="1340768"/>
            <a:ext cx="2097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1854 г.</a:t>
            </a:r>
            <a:endParaRPr lang="ru-RU" sz="5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764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5083" y="1556792"/>
            <a:ext cx="6915150" cy="4695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2811" y="209823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Начало 20 века</a:t>
            </a:r>
          </a:p>
          <a:p>
            <a:pPr algn="ctr"/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1904-1905 – Русско-японская война</a:t>
            </a:r>
            <a:endParaRPr lang="ru-RU" sz="36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091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6584" y="2906593"/>
            <a:ext cx="5687416" cy="3922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568" y="0"/>
            <a:ext cx="6192688" cy="3660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9764" y="676121"/>
            <a:ext cx="30242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Первая Мировая Война</a:t>
            </a:r>
            <a:endParaRPr lang="ru-RU" sz="48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235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07504" y="1844824"/>
            <a:ext cx="8820472" cy="3886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Разоблачить теорию украинских националистов, что Россия враг украинского народа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1760" y="332656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i="1" dirty="0" smtClean="0">
                <a:ln w="38100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Цель:</a:t>
            </a:r>
            <a:endParaRPr lang="ru-RU" sz="8000" b="1" i="1" dirty="0">
              <a:ln w="38100" cmpd="sng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232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0" y="548680"/>
            <a:ext cx="9106894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9686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538"/>
            <a:ext cx="7970625" cy="681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60424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656" y="2831624"/>
            <a:ext cx="4332664" cy="4014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80528" y="865984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снова </a:t>
            </a:r>
          </a:p>
          <a:p>
            <a:pPr algn="ctr"/>
            <a:r>
              <a:rPr lang="ru-RU" sz="4000" b="1" i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война…</a:t>
            </a:r>
            <a:endParaRPr lang="ru-RU" sz="4000" b="1" i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5984"/>
            <a:ext cx="6096000" cy="3990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4303408"/>
            <a:ext cx="3756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1939-1945 – Вторая мировая война</a:t>
            </a:r>
            <a:endParaRPr lang="ru-RU" sz="3600" b="1" i="1" dirty="0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4822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416364" cy="56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4572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Изменение границ Украины</a:t>
            </a:r>
          </a:p>
        </p:txBody>
      </p:sp>
    </p:spTree>
    <p:extLst>
      <p:ext uri="{BB962C8B-B14F-4D97-AF65-F5344CB8AC3E}">
        <p14:creationId xmlns:p14="http://schemas.microsoft.com/office/powerpoint/2010/main" xmlns="" val="1075413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0136"/>
            <a:ext cx="2607915" cy="2762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4835" y="3122386"/>
            <a:ext cx="3197919" cy="2465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92" y="89626"/>
            <a:ext cx="2667000" cy="394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2254" y="251779"/>
            <a:ext cx="26670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24728"/>
            <a:ext cx="4210044" cy="2778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5104" y="1845113"/>
            <a:ext cx="70339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послевоенного государства или еще большее его разрушение</a:t>
            </a:r>
            <a:endParaRPr lang="ru-RU" sz="4000" b="1" i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23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984" y="936036"/>
            <a:ext cx="4826310" cy="386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68180"/>
            <a:ext cx="5093500" cy="33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64416"/>
            <a:ext cx="4903209" cy="3256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7230" y="203756"/>
            <a:ext cx="42484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Крым. Донбасс</a:t>
            </a:r>
            <a:endParaRPr lang="ru-RU" sz="8800" b="1" i="1" dirty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9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795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540" y="1543864"/>
            <a:ext cx="8280920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данным Р. </a:t>
            </a:r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Джексона, </a:t>
            </a:r>
            <a:r>
              <a:rPr lang="ru-RU" sz="5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после 1945 года на планете было всего лишь 26 мирных дней.</a:t>
            </a:r>
          </a:p>
        </p:txBody>
      </p:sp>
    </p:spTree>
    <p:extLst>
      <p:ext uri="{BB962C8B-B14F-4D97-AF65-F5344CB8AC3E}">
        <p14:creationId xmlns:p14="http://schemas.microsoft.com/office/powerpoint/2010/main" xmlns="" val="11675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332656"/>
            <a:ext cx="9036496" cy="6381328"/>
          </a:xfrm>
        </p:spPr>
        <p:txBody>
          <a:bodyPr>
            <a:noAutofit/>
          </a:bodyPr>
          <a:lstStyle/>
          <a:p>
            <a:pPr algn="ctr">
              <a:buClr>
                <a:srgbClr val="C00000"/>
              </a:buClr>
            </a:pP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C00000"/>
              </a:buClr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Показать историю зарождения киевской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Руси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C00000"/>
              </a:buClr>
            </a:pP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Показать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истоки формирования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украинской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народности (сначала в рамках литовского гос-ва)</a:t>
            </a:r>
          </a:p>
          <a:p>
            <a:pPr algn="ctr">
              <a:buClr>
                <a:srgbClr val="C00000"/>
              </a:buClr>
            </a:pP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Раскрыть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зарождения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национально-освободительного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движения на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Украине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его стремление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объединиться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русским народом</a:t>
            </a:r>
          </a:p>
          <a:p>
            <a:pPr algn="ctr">
              <a:buClr>
                <a:srgbClr val="C00000"/>
              </a:buClr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взаимоотношений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русского и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украинского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народа после решения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Земского собора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1653 года о добровольном вхождении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Украины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 России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C00000"/>
              </a:buClr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 и Украина в 20 веке</a:t>
            </a:r>
          </a:p>
          <a:p>
            <a:pPr algn="ctr">
              <a:buClr>
                <a:srgbClr val="C00000"/>
              </a:buClr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 и Украина сегодня</a:t>
            </a:r>
          </a:p>
          <a:p>
            <a:pPr algn="ctr">
              <a:buClr>
                <a:srgbClr val="C00000"/>
              </a:buClr>
            </a:pP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-136180"/>
            <a:ext cx="8100392" cy="272360"/>
          </a:xfrm>
        </p:spPr>
        <p:txBody>
          <a:bodyPr>
            <a:noAutofit/>
          </a:bodyPr>
          <a:lstStyle/>
          <a:p>
            <a:pPr algn="ctr"/>
            <a:r>
              <a:rPr lang="ru-RU" sz="8000" cap="none" dirty="0" smtClean="0">
                <a:ln w="38100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Задачи:</a:t>
            </a:r>
            <a:endParaRPr lang="ru-RU" sz="8000" cap="none" dirty="0">
              <a:ln w="38100" cmpd="sng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3604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812" y="2924944"/>
            <a:ext cx="4712176" cy="3534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561184" cy="4665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756" y="404664"/>
            <a:ext cx="4104456" cy="2392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834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69" y="692696"/>
            <a:ext cx="9175739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479056"/>
            <a:ext cx="8352928" cy="38998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862 году начинается период русской государственности, когда славяне пригласили Рюрика в Новгород.</a:t>
            </a:r>
          </a:p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 из последующих правителей внес свой  неоценимый вклад в развитие государства.</a:t>
            </a:r>
            <a:endParaRPr lang="ru-RU" sz="3200" b="1" dirty="0">
              <a:ln w="3175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107921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же все начиналось?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725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1326" y="188640"/>
            <a:ext cx="6288658" cy="3237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728" y="2564904"/>
            <a:ext cx="5323408" cy="3992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400" y="3396145"/>
            <a:ext cx="3456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>
                <a:ln>
                  <a:solidFill>
                    <a:schemeClr val="tx1">
                      <a:lumMod val="85000"/>
                    </a:schemeClr>
                  </a:solidFill>
                </a:ln>
              </a:rPr>
              <a:t>Выстояла Русь и во время монголо-татарского нашествия, хотя и вынуждена была платить дань.</a:t>
            </a:r>
          </a:p>
        </p:txBody>
      </p:sp>
    </p:spTree>
    <p:extLst>
      <p:ext uri="{BB962C8B-B14F-4D97-AF65-F5344CB8AC3E}">
        <p14:creationId xmlns:p14="http://schemas.microsoft.com/office/powerpoint/2010/main" xmlns="" val="28986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224" y="332656"/>
            <a:ext cx="7812360" cy="5949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692696"/>
            <a:ext cx="5016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Московское княжество</a:t>
            </a:r>
            <a:endParaRPr lang="ru-RU" sz="3600" b="1" i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605" y="733346"/>
            <a:ext cx="7278787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6715" y="163118"/>
            <a:ext cx="6750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Великое Княжество Литовское </a:t>
            </a:r>
          </a:p>
        </p:txBody>
      </p:sp>
    </p:spTree>
    <p:extLst>
      <p:ext uri="{BB962C8B-B14F-4D97-AF65-F5344CB8AC3E}">
        <p14:creationId xmlns:p14="http://schemas.microsoft.com/office/powerpoint/2010/main" xmlns="" val="3899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002" y="720948"/>
            <a:ext cx="9193002" cy="5300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052736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Уже в 20-30 годы 13-го века зафиксированы частые нападения литовцев на земли Новгорода, Полоцка, Смоленска</a:t>
            </a:r>
            <a:r>
              <a:rPr lang="ru-RU" sz="3600" b="1" i="1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3600" b="1" i="1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b="1" i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1558 – 1583 гг. – Ливонская война против Литвы и Ливонского  ордена. </a:t>
            </a:r>
          </a:p>
        </p:txBody>
      </p:sp>
    </p:spTree>
    <p:extLst>
      <p:ext uri="{BB962C8B-B14F-4D97-AF65-F5344CB8AC3E}">
        <p14:creationId xmlns:p14="http://schemas.microsoft.com/office/powerpoint/2010/main" xmlns="" val="188284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Выставка</Template>
  <TotalTime>440</TotalTime>
  <Words>263</Words>
  <Application>Microsoft Office PowerPoint</Application>
  <PresentationFormat>Экран (4:3)</PresentationFormat>
  <Paragraphs>41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Tradeshow</vt:lpstr>
      <vt:lpstr>Россия  и  Украина  Шадловская А. 1 курс ИЯ-0114</vt:lpstr>
      <vt:lpstr>Слайд 2</vt:lpstr>
      <vt:lpstr>Задачи: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123</cp:lastModifiedBy>
  <cp:revision>29</cp:revision>
  <dcterms:created xsi:type="dcterms:W3CDTF">2015-04-15T20:38:46Z</dcterms:created>
  <dcterms:modified xsi:type="dcterms:W3CDTF">2015-04-22T06:44:51Z</dcterms:modified>
</cp:coreProperties>
</file>