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мировой и российской демократии.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6400800" cy="762000"/>
          </a:xfrm>
        </p:spPr>
        <p:txBody>
          <a:bodyPr>
            <a:noAutofit/>
          </a:bodyPr>
          <a:lstStyle/>
          <a:p>
            <a:pPr algn="r"/>
            <a:r>
              <a:rPr lang="ru-RU" sz="1600" i="0" dirty="0" smtClean="0"/>
              <a:t>Чернышев Олег </a:t>
            </a:r>
          </a:p>
          <a:p>
            <a:pPr algn="r"/>
            <a:r>
              <a:rPr lang="ru-RU" sz="1600" i="0" dirty="0" smtClean="0"/>
              <a:t>1 курс ПХ-0114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4242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Сравнение правовых особенностей </a:t>
            </a:r>
            <a:r>
              <a:rPr lang="ru-RU" sz="2000" dirty="0" err="1" smtClean="0"/>
              <a:t>россии</a:t>
            </a:r>
            <a:r>
              <a:rPr lang="ru-RU" sz="2000" dirty="0" smtClean="0"/>
              <a:t> и Франции.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3571597" cy="2232248"/>
          </a:xfrm>
        </p:spPr>
      </p:pic>
      <p:pic>
        <p:nvPicPr>
          <p:cNvPr id="4098" name="Picture 2" descr="http://travelask.ru/system/images/files/000/006/471/wysiwyg/%D0%A4%D1%80%D0%B0%D0%BD%D1%86%D0%B8%D1%8F.jpg?1407523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02" y="2708920"/>
            <a:ext cx="3310804" cy="20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6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вы относитесь к однополым бракам?90% ответило отрицательно и 10% были безразличны</a:t>
            </a:r>
            <a:r>
              <a:rPr lang="ru-RU" dirty="0" smtClean="0"/>
              <a:t>.</a:t>
            </a:r>
          </a:p>
          <a:p>
            <a:r>
              <a:rPr lang="ru-RU" dirty="0"/>
              <a:t>Можно ли считать Россию не правовой страной по той причине, что в ней запрещены однополые браки?100% ответ был, что однополые браки не являются критерием правового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636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: Считаете ли вы США правовой страной?50% ответили да так как это на слуху, по телевидению об этом часто говорят  25% воздержались от ответа так как не в курсе внутренней обстановки США 25%  ответили </a:t>
            </a:r>
            <a:r>
              <a:rPr lang="ru-RU" dirty="0" smtClean="0"/>
              <a:t>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4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исследования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Рассмотреть </a:t>
            </a:r>
            <a:r>
              <a:rPr lang="ru-RU" dirty="0"/>
              <a:t>проявления свободы, равенства, </a:t>
            </a:r>
            <a:r>
              <a:rPr lang="ru-RU" dirty="0" smtClean="0"/>
              <a:t>             демократии </a:t>
            </a:r>
            <a:r>
              <a:rPr lang="ru-RU" dirty="0"/>
              <a:t>в законах разных народов в разные исторические эпохи.</a:t>
            </a:r>
          </a:p>
        </p:txBody>
      </p:sp>
    </p:spTree>
    <p:extLst>
      <p:ext uri="{BB962C8B-B14F-4D97-AF65-F5344CB8AC3E}">
        <p14:creationId xmlns:p14="http://schemas.microsoft.com/office/powerpoint/2010/main" val="1858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Предмет исследования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Правовые  документы, документальные  материалы о развитии демократических институтов и гражданского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40299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собрать правовые документы и теоретический и  практический </a:t>
            </a:r>
            <a:r>
              <a:rPr lang="ru-RU" dirty="0" smtClean="0"/>
              <a:t>материал</a:t>
            </a:r>
          </a:p>
          <a:p>
            <a:r>
              <a:rPr lang="ru-RU" dirty="0" smtClean="0"/>
              <a:t> </a:t>
            </a:r>
            <a:r>
              <a:rPr lang="ru-RU" dirty="0"/>
              <a:t>провести  социологический  </a:t>
            </a:r>
            <a:r>
              <a:rPr lang="ru-RU" dirty="0" smtClean="0"/>
              <a:t>опрос</a:t>
            </a:r>
          </a:p>
          <a:p>
            <a:r>
              <a:rPr lang="ru-RU" dirty="0" smtClean="0"/>
              <a:t>провести </a:t>
            </a:r>
            <a:r>
              <a:rPr lang="ru-RU" dirty="0"/>
              <a:t>анализ полученных материалов </a:t>
            </a:r>
          </a:p>
          <a:p>
            <a:r>
              <a:rPr lang="ru-RU" dirty="0" smtClean="0"/>
              <a:t>обобщить </a:t>
            </a:r>
            <a:r>
              <a:rPr lang="ru-RU" dirty="0"/>
              <a:t>данные</a:t>
            </a:r>
          </a:p>
        </p:txBody>
      </p:sp>
    </p:spTree>
    <p:extLst>
      <p:ext uri="{BB962C8B-B14F-4D97-AF65-F5344CB8AC3E}">
        <p14:creationId xmlns:p14="http://schemas.microsoft.com/office/powerpoint/2010/main" val="41361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Конституция  как оплот демократии.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Конституция- это главный  закон государства, его основа, регулирующая все сферы жизни в нем, закрепляющая основные права и свободы его граждан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Древние римляне утверждали: </a:t>
            </a:r>
            <a:r>
              <a:rPr lang="ru-RU" i="1" dirty="0"/>
              <a:t>«</a:t>
            </a:r>
            <a:r>
              <a:rPr lang="ru-RU" i="1" u="sng" dirty="0"/>
              <a:t>SALUS POPULI SUPRIMALE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i="1" dirty="0"/>
              <a:t>«</a:t>
            </a:r>
            <a:r>
              <a:rPr lang="ru-RU" i="1" u="sng" dirty="0"/>
              <a:t>Благо народа – это Высший закон</a:t>
            </a:r>
            <a:r>
              <a:rPr lang="ru-RU" i="1" dirty="0"/>
              <a:t>».</a:t>
            </a:r>
            <a:r>
              <a:rPr lang="ru-RU" dirty="0"/>
              <a:t>) Действительно, без законодательного закрепления прав и обязанностей любого человека, без определения границ полномочий  органов власти и верховных государственных деятелей, не может идти речи о благе народа. Общеизвестно, что свобода и равенство- это высшие  блага, которые только могут быть у человечества</a:t>
            </a:r>
          </a:p>
        </p:txBody>
      </p:sp>
    </p:spTree>
    <p:extLst>
      <p:ext uri="{BB962C8B-B14F-4D97-AF65-F5344CB8AC3E}">
        <p14:creationId xmlns:p14="http://schemas.microsoft.com/office/powerpoint/2010/main" val="1187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Древние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Первая “</a:t>
            </a:r>
            <a:r>
              <a:rPr lang="ru-RU" dirty="0"/>
              <a:t>конституция” появилась еще в древней Спарте, но она была неписанная, так называемая «Большая </a:t>
            </a:r>
            <a:r>
              <a:rPr lang="ru-RU" dirty="0" err="1"/>
              <a:t>ретра</a:t>
            </a:r>
            <a:r>
              <a:rPr lang="ru-RU" dirty="0"/>
              <a:t>» устно </a:t>
            </a:r>
            <a:r>
              <a:rPr lang="ru-RU" dirty="0" smtClean="0"/>
              <a:t>передававшаяся из поколения в поколение.</a:t>
            </a:r>
          </a:p>
          <a:p>
            <a:r>
              <a:rPr lang="ru-RU" dirty="0"/>
              <a:t>Подобный устав был и  в Афинах,  но уже зафиксированный в законах и постановлениях. Этот город-государство дал нашему миру представления о демократии- праве народа принимать решения в своем государстве, влиять на власть, осуществлять справедливый народный суд. </a:t>
            </a:r>
          </a:p>
        </p:txBody>
      </p:sp>
    </p:spTree>
    <p:extLst>
      <p:ext uri="{BB962C8B-B14F-4D97-AF65-F5344CB8AC3E}">
        <p14:creationId xmlns:p14="http://schemas.microsoft.com/office/powerpoint/2010/main" val="1953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0800" cy="936104"/>
          </a:xfrm>
        </p:spPr>
        <p:txBody>
          <a:bodyPr>
            <a:normAutofit/>
          </a:bodyPr>
          <a:lstStyle/>
          <a:p>
            <a:r>
              <a:rPr lang="ru-RU" sz="1800" dirty="0"/>
              <a:t>Ярким примером  прямой русской демократии можно назвать Новгородскую республику.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58" y="2132856"/>
            <a:ext cx="5040560" cy="35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Сравнение Конституции РФ с Конституцией США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52988"/>
              </p:ext>
            </p:extLst>
          </p:nvPr>
        </p:nvGraphicFramePr>
        <p:xfrm>
          <a:off x="1066800" y="1997075"/>
          <a:ext cx="6950075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4" imgW="7003584" imgH="4290084" progId="Word.Document.12">
                  <p:embed/>
                </p:oleObj>
              </mc:Choice>
              <mc:Fallback>
                <p:oleObj name="Документ" r:id="rId4" imgW="7003584" imgH="4290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997075"/>
                        <a:ext cx="6950075" cy="423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7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285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Кутюр</vt:lpstr>
      <vt:lpstr>Документ</vt:lpstr>
      <vt:lpstr>История мировой и российской демократии.</vt:lpstr>
      <vt:lpstr>Цель исследования </vt:lpstr>
      <vt:lpstr>Предмет исследования </vt:lpstr>
      <vt:lpstr>Задачи исследования</vt:lpstr>
      <vt:lpstr>Конституция  как оплот демократии.</vt:lpstr>
      <vt:lpstr>Презентация PowerPoint</vt:lpstr>
      <vt:lpstr>Древние конституции.</vt:lpstr>
      <vt:lpstr>Ярким примером  прямой русской демократии можно назвать Новгородскую республику.</vt:lpstr>
      <vt:lpstr>Сравнение Конституции РФ с Конституцией США.</vt:lpstr>
      <vt:lpstr>Сравнение правовых особенностей россии и Франции.</vt:lpstr>
      <vt:lpstr>Опросы.</vt:lpstr>
      <vt:lpstr>опросы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мировой и российской демократии.</dc:title>
  <dc:creator>Oleg</dc:creator>
  <cp:lastModifiedBy>Нигяр Камаловна Мамедзаде</cp:lastModifiedBy>
  <cp:revision>5</cp:revision>
  <dcterms:created xsi:type="dcterms:W3CDTF">2015-04-10T08:17:10Z</dcterms:created>
  <dcterms:modified xsi:type="dcterms:W3CDTF">2015-04-22T11:09:08Z</dcterms:modified>
</cp:coreProperties>
</file>