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63" r:id="rId4"/>
    <p:sldId id="262" r:id="rId5"/>
    <p:sldId id="257" r:id="rId6"/>
    <p:sldId id="258" r:id="rId7"/>
    <p:sldId id="259" r:id="rId8"/>
    <p:sldId id="260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4C1F40-06AC-464D-B290-7C674798B64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EC16FC-F00E-4A92-8E1C-5441146D2F09}">
      <dgm:prSet/>
      <dgm:spPr/>
      <dgm:t>
        <a:bodyPr/>
        <a:lstStyle/>
        <a:p>
          <a:r>
            <a:rPr lang="ru-RU" dirty="0" smtClean="0"/>
            <a:t>Цикл существования души</a:t>
          </a:r>
          <a:endParaRPr lang="ru-RU" dirty="0"/>
        </a:p>
      </dgm:t>
    </dgm:pt>
    <dgm:pt modelId="{0EE91336-03DC-48A3-8F7E-AC7DB9AC03B0}" type="parTrans" cxnId="{6D41B023-88BD-48DB-B94A-4E9AB5AFA789}">
      <dgm:prSet/>
      <dgm:spPr/>
      <dgm:t>
        <a:bodyPr/>
        <a:lstStyle/>
        <a:p>
          <a:endParaRPr lang="ru-RU"/>
        </a:p>
      </dgm:t>
    </dgm:pt>
    <dgm:pt modelId="{BC4FAF17-4878-4053-A6D2-D9826259EE71}" type="sibTrans" cxnId="{6D41B023-88BD-48DB-B94A-4E9AB5AFA789}">
      <dgm:prSet/>
      <dgm:spPr/>
      <dgm:t>
        <a:bodyPr/>
        <a:lstStyle/>
        <a:p>
          <a:endParaRPr lang="ru-RU"/>
        </a:p>
      </dgm:t>
    </dgm:pt>
    <dgm:pt modelId="{4484E7A4-3F35-48BA-AABA-9A7CA35C9A88}">
      <dgm:prSet/>
      <dgm:spPr/>
      <dgm:t>
        <a:bodyPr/>
        <a:lstStyle/>
        <a:p>
          <a:r>
            <a:rPr lang="ru-RU" dirty="0" smtClean="0"/>
            <a:t>1)</a:t>
          </a:r>
          <a:r>
            <a:rPr lang="ru-RU" dirty="0" err="1" smtClean="0"/>
            <a:t>Предсуществование</a:t>
          </a:r>
          <a:r>
            <a:rPr lang="ru-RU" dirty="0" smtClean="0"/>
            <a:t> души;</a:t>
          </a:r>
          <a:endParaRPr lang="ru-RU" dirty="0"/>
        </a:p>
      </dgm:t>
    </dgm:pt>
    <dgm:pt modelId="{8F505B6F-712E-444B-AB3B-1F505DBEBFF2}" type="parTrans" cxnId="{3A328E6F-0192-488E-A8C9-447B1C97CA3E}">
      <dgm:prSet/>
      <dgm:spPr/>
      <dgm:t>
        <a:bodyPr/>
        <a:lstStyle/>
        <a:p>
          <a:endParaRPr lang="ru-RU"/>
        </a:p>
      </dgm:t>
    </dgm:pt>
    <dgm:pt modelId="{0849AF79-DC45-411F-B345-4BBDC005BAD9}" type="sibTrans" cxnId="{3A328E6F-0192-488E-A8C9-447B1C97CA3E}">
      <dgm:prSet/>
      <dgm:spPr/>
      <dgm:t>
        <a:bodyPr/>
        <a:lstStyle/>
        <a:p>
          <a:endParaRPr lang="ru-RU"/>
        </a:p>
      </dgm:t>
    </dgm:pt>
    <dgm:pt modelId="{225F541D-C5C6-48BE-B170-EBCEE299AF0D}">
      <dgm:prSet/>
      <dgm:spPr/>
      <dgm:t>
        <a:bodyPr/>
        <a:lstStyle/>
        <a:p>
          <a:r>
            <a:rPr lang="ru-RU" dirty="0" smtClean="0"/>
            <a:t>2) Душа в теле;</a:t>
          </a:r>
          <a:endParaRPr lang="ru-RU" dirty="0"/>
        </a:p>
      </dgm:t>
    </dgm:pt>
    <dgm:pt modelId="{584D225E-24C1-4C2D-9058-0D8BD504EF72}" type="parTrans" cxnId="{4745BB75-AF39-4F08-8BC8-B6A5F671FA62}">
      <dgm:prSet/>
      <dgm:spPr/>
      <dgm:t>
        <a:bodyPr/>
        <a:lstStyle/>
        <a:p>
          <a:endParaRPr lang="ru-RU"/>
        </a:p>
      </dgm:t>
    </dgm:pt>
    <dgm:pt modelId="{960B38B3-36BC-4E6A-A42E-88E2AC9F2AAD}" type="sibTrans" cxnId="{4745BB75-AF39-4F08-8BC8-B6A5F671FA62}">
      <dgm:prSet/>
      <dgm:spPr/>
      <dgm:t>
        <a:bodyPr/>
        <a:lstStyle/>
        <a:p>
          <a:endParaRPr lang="ru-RU"/>
        </a:p>
      </dgm:t>
    </dgm:pt>
    <dgm:pt modelId="{12A5CA81-FF14-4839-9CBA-D3A1EE2D4A6D}">
      <dgm:prSet/>
      <dgm:spPr/>
      <dgm:t>
        <a:bodyPr/>
        <a:lstStyle/>
        <a:p>
          <a:r>
            <a:rPr lang="ru-RU" dirty="0" smtClean="0"/>
            <a:t>3) Посмертная судьба души.</a:t>
          </a:r>
          <a:endParaRPr lang="ru-RU" dirty="0"/>
        </a:p>
      </dgm:t>
    </dgm:pt>
    <dgm:pt modelId="{173DBD46-FEA3-4954-B8F5-4B9B897A0399}" type="parTrans" cxnId="{F5B4DCD2-8C3D-4634-92F1-7AD388344FF8}">
      <dgm:prSet/>
      <dgm:spPr/>
      <dgm:t>
        <a:bodyPr/>
        <a:lstStyle/>
        <a:p>
          <a:endParaRPr lang="ru-RU"/>
        </a:p>
      </dgm:t>
    </dgm:pt>
    <dgm:pt modelId="{568FCDA7-7408-40AA-BF53-71CB204CDA11}" type="sibTrans" cxnId="{F5B4DCD2-8C3D-4634-92F1-7AD388344FF8}">
      <dgm:prSet/>
      <dgm:spPr/>
      <dgm:t>
        <a:bodyPr/>
        <a:lstStyle/>
        <a:p>
          <a:endParaRPr lang="ru-RU"/>
        </a:p>
      </dgm:t>
    </dgm:pt>
    <dgm:pt modelId="{81CBDE51-0155-4C45-BB8B-49A63A1DD212}" type="pres">
      <dgm:prSet presAssocID="{134C1F40-06AC-464D-B290-7C674798B64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20C78F-D4A1-43B1-80BA-8F8C48DE6AB4}" type="pres">
      <dgm:prSet presAssocID="{86EC16FC-F00E-4A92-8E1C-5441146D2F09}" presName="root1" presStyleCnt="0"/>
      <dgm:spPr/>
    </dgm:pt>
    <dgm:pt modelId="{A94D1A26-EB04-4050-94D4-9F1F110D5578}" type="pres">
      <dgm:prSet presAssocID="{86EC16FC-F00E-4A92-8E1C-5441146D2F0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EFA5B8-48B3-49E0-AB6C-2925583BC144}" type="pres">
      <dgm:prSet presAssocID="{86EC16FC-F00E-4A92-8E1C-5441146D2F09}" presName="level2hierChild" presStyleCnt="0"/>
      <dgm:spPr/>
    </dgm:pt>
    <dgm:pt modelId="{94D1A810-3066-4D03-9E52-0D0C56AD663B}" type="pres">
      <dgm:prSet presAssocID="{8F505B6F-712E-444B-AB3B-1F505DBEBFF2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08622055-E485-4AB4-B1D6-1F97FA0AFB5C}" type="pres">
      <dgm:prSet presAssocID="{8F505B6F-712E-444B-AB3B-1F505DBEBFF2}" presName="connTx" presStyleLbl="parChTrans1D2" presStyleIdx="0" presStyleCnt="3"/>
      <dgm:spPr/>
      <dgm:t>
        <a:bodyPr/>
        <a:lstStyle/>
        <a:p>
          <a:endParaRPr lang="ru-RU"/>
        </a:p>
      </dgm:t>
    </dgm:pt>
    <dgm:pt modelId="{05AD274F-E95D-4FD4-BDEE-F6EAF12FB62F}" type="pres">
      <dgm:prSet presAssocID="{4484E7A4-3F35-48BA-AABA-9A7CA35C9A88}" presName="root2" presStyleCnt="0"/>
      <dgm:spPr/>
    </dgm:pt>
    <dgm:pt modelId="{96597D20-137C-45A3-9C78-05D441C145BA}" type="pres">
      <dgm:prSet presAssocID="{4484E7A4-3F35-48BA-AABA-9A7CA35C9A88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15A641-A8E5-47A3-9DDA-139B2A0B601A}" type="pres">
      <dgm:prSet presAssocID="{4484E7A4-3F35-48BA-AABA-9A7CA35C9A88}" presName="level3hierChild" presStyleCnt="0"/>
      <dgm:spPr/>
    </dgm:pt>
    <dgm:pt modelId="{B9236C8F-D563-4699-AEFB-08AE8BCB5F5D}" type="pres">
      <dgm:prSet presAssocID="{584D225E-24C1-4C2D-9058-0D8BD504EF72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0E6AF715-910C-4445-9B8D-32FB3B1F88A0}" type="pres">
      <dgm:prSet presAssocID="{584D225E-24C1-4C2D-9058-0D8BD504EF72}" presName="connTx" presStyleLbl="parChTrans1D2" presStyleIdx="1" presStyleCnt="3"/>
      <dgm:spPr/>
      <dgm:t>
        <a:bodyPr/>
        <a:lstStyle/>
        <a:p>
          <a:endParaRPr lang="ru-RU"/>
        </a:p>
      </dgm:t>
    </dgm:pt>
    <dgm:pt modelId="{EDD75362-ADA8-49E1-B6D3-AF96CFE78D4D}" type="pres">
      <dgm:prSet presAssocID="{225F541D-C5C6-48BE-B170-EBCEE299AF0D}" presName="root2" presStyleCnt="0"/>
      <dgm:spPr/>
    </dgm:pt>
    <dgm:pt modelId="{DDFEA19B-8326-4F73-9163-82042312CF19}" type="pres">
      <dgm:prSet presAssocID="{225F541D-C5C6-48BE-B170-EBCEE299AF0D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384B89-76F0-4F3D-836E-29E06D26D0B5}" type="pres">
      <dgm:prSet presAssocID="{225F541D-C5C6-48BE-B170-EBCEE299AF0D}" presName="level3hierChild" presStyleCnt="0"/>
      <dgm:spPr/>
    </dgm:pt>
    <dgm:pt modelId="{0846E213-ED4F-474B-B68F-E76602BFF2D8}" type="pres">
      <dgm:prSet presAssocID="{173DBD46-FEA3-4954-B8F5-4B9B897A0399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97905B55-2957-4B71-9741-375B9B65468B}" type="pres">
      <dgm:prSet presAssocID="{173DBD46-FEA3-4954-B8F5-4B9B897A0399}" presName="connTx" presStyleLbl="parChTrans1D2" presStyleIdx="2" presStyleCnt="3"/>
      <dgm:spPr/>
      <dgm:t>
        <a:bodyPr/>
        <a:lstStyle/>
        <a:p>
          <a:endParaRPr lang="ru-RU"/>
        </a:p>
      </dgm:t>
    </dgm:pt>
    <dgm:pt modelId="{B642F3ED-5929-414B-939D-92002F72253D}" type="pres">
      <dgm:prSet presAssocID="{12A5CA81-FF14-4839-9CBA-D3A1EE2D4A6D}" presName="root2" presStyleCnt="0"/>
      <dgm:spPr/>
    </dgm:pt>
    <dgm:pt modelId="{516B6FCC-0485-4BBC-8E48-3ED7DB2FE610}" type="pres">
      <dgm:prSet presAssocID="{12A5CA81-FF14-4839-9CBA-D3A1EE2D4A6D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F1B7BD-01B0-493A-8087-1EC7EED410D8}" type="pres">
      <dgm:prSet presAssocID="{12A5CA81-FF14-4839-9CBA-D3A1EE2D4A6D}" presName="level3hierChild" presStyleCnt="0"/>
      <dgm:spPr/>
    </dgm:pt>
  </dgm:ptLst>
  <dgm:cxnLst>
    <dgm:cxn modelId="{399B0716-2E2F-46E4-978B-46D5ADDAA64D}" type="presOf" srcId="{8F505B6F-712E-444B-AB3B-1F505DBEBFF2}" destId="{94D1A810-3066-4D03-9E52-0D0C56AD663B}" srcOrd="0" destOrd="0" presId="urn:microsoft.com/office/officeart/2008/layout/HorizontalMultiLevelHierarchy"/>
    <dgm:cxn modelId="{6DD52535-1BD7-4611-8B08-6BB1E357AB2E}" type="presOf" srcId="{8F505B6F-712E-444B-AB3B-1F505DBEBFF2}" destId="{08622055-E485-4AB4-B1D6-1F97FA0AFB5C}" srcOrd="1" destOrd="0" presId="urn:microsoft.com/office/officeart/2008/layout/HorizontalMultiLevelHierarchy"/>
    <dgm:cxn modelId="{94562EF8-390E-4896-9EB7-FA7EAECF399B}" type="presOf" srcId="{4484E7A4-3F35-48BA-AABA-9A7CA35C9A88}" destId="{96597D20-137C-45A3-9C78-05D441C145BA}" srcOrd="0" destOrd="0" presId="urn:microsoft.com/office/officeart/2008/layout/HorizontalMultiLevelHierarchy"/>
    <dgm:cxn modelId="{CFFDB873-F46E-4E0B-A7CF-047FD39946ED}" type="presOf" srcId="{12A5CA81-FF14-4839-9CBA-D3A1EE2D4A6D}" destId="{516B6FCC-0485-4BBC-8E48-3ED7DB2FE610}" srcOrd="0" destOrd="0" presId="urn:microsoft.com/office/officeart/2008/layout/HorizontalMultiLevelHierarchy"/>
    <dgm:cxn modelId="{4745BB75-AF39-4F08-8BC8-B6A5F671FA62}" srcId="{86EC16FC-F00E-4A92-8E1C-5441146D2F09}" destId="{225F541D-C5C6-48BE-B170-EBCEE299AF0D}" srcOrd="1" destOrd="0" parTransId="{584D225E-24C1-4C2D-9058-0D8BD504EF72}" sibTransId="{960B38B3-36BC-4E6A-A42E-88E2AC9F2AAD}"/>
    <dgm:cxn modelId="{4C597395-9000-4D42-98D0-B4C93370F85C}" type="presOf" srcId="{134C1F40-06AC-464D-B290-7C674798B64C}" destId="{81CBDE51-0155-4C45-BB8B-49A63A1DD212}" srcOrd="0" destOrd="0" presId="urn:microsoft.com/office/officeart/2008/layout/HorizontalMultiLevelHierarchy"/>
    <dgm:cxn modelId="{6ED24B4B-2BB1-4CBF-936D-E69728C6182A}" type="presOf" srcId="{173DBD46-FEA3-4954-B8F5-4B9B897A0399}" destId="{97905B55-2957-4B71-9741-375B9B65468B}" srcOrd="1" destOrd="0" presId="urn:microsoft.com/office/officeart/2008/layout/HorizontalMultiLevelHierarchy"/>
    <dgm:cxn modelId="{FC8BFF5C-5823-446F-B077-C92DA9732C2C}" type="presOf" srcId="{173DBD46-FEA3-4954-B8F5-4B9B897A0399}" destId="{0846E213-ED4F-474B-B68F-E76602BFF2D8}" srcOrd="0" destOrd="0" presId="urn:microsoft.com/office/officeart/2008/layout/HorizontalMultiLevelHierarchy"/>
    <dgm:cxn modelId="{6D41B023-88BD-48DB-B94A-4E9AB5AFA789}" srcId="{134C1F40-06AC-464D-B290-7C674798B64C}" destId="{86EC16FC-F00E-4A92-8E1C-5441146D2F09}" srcOrd="0" destOrd="0" parTransId="{0EE91336-03DC-48A3-8F7E-AC7DB9AC03B0}" sibTransId="{BC4FAF17-4878-4053-A6D2-D9826259EE71}"/>
    <dgm:cxn modelId="{D94674A0-0A71-4366-A406-9332832C406A}" type="presOf" srcId="{86EC16FC-F00E-4A92-8E1C-5441146D2F09}" destId="{A94D1A26-EB04-4050-94D4-9F1F110D5578}" srcOrd="0" destOrd="0" presId="urn:microsoft.com/office/officeart/2008/layout/HorizontalMultiLevelHierarchy"/>
    <dgm:cxn modelId="{BE285F6D-CCBF-4E69-A2BB-5CD3DF8C3F8C}" type="presOf" srcId="{584D225E-24C1-4C2D-9058-0D8BD504EF72}" destId="{0E6AF715-910C-4445-9B8D-32FB3B1F88A0}" srcOrd="1" destOrd="0" presId="urn:microsoft.com/office/officeart/2008/layout/HorizontalMultiLevelHierarchy"/>
    <dgm:cxn modelId="{E2C14B05-8D24-4C1A-A29D-68A1EA8C7279}" type="presOf" srcId="{225F541D-C5C6-48BE-B170-EBCEE299AF0D}" destId="{DDFEA19B-8326-4F73-9163-82042312CF19}" srcOrd="0" destOrd="0" presId="urn:microsoft.com/office/officeart/2008/layout/HorizontalMultiLevelHierarchy"/>
    <dgm:cxn modelId="{F5B4DCD2-8C3D-4634-92F1-7AD388344FF8}" srcId="{86EC16FC-F00E-4A92-8E1C-5441146D2F09}" destId="{12A5CA81-FF14-4839-9CBA-D3A1EE2D4A6D}" srcOrd="2" destOrd="0" parTransId="{173DBD46-FEA3-4954-B8F5-4B9B897A0399}" sibTransId="{568FCDA7-7408-40AA-BF53-71CB204CDA11}"/>
    <dgm:cxn modelId="{3A328E6F-0192-488E-A8C9-447B1C97CA3E}" srcId="{86EC16FC-F00E-4A92-8E1C-5441146D2F09}" destId="{4484E7A4-3F35-48BA-AABA-9A7CA35C9A88}" srcOrd="0" destOrd="0" parTransId="{8F505B6F-712E-444B-AB3B-1F505DBEBFF2}" sibTransId="{0849AF79-DC45-411F-B345-4BBDC005BAD9}"/>
    <dgm:cxn modelId="{E21A17C7-53A3-4330-B137-EB9714307131}" type="presOf" srcId="{584D225E-24C1-4C2D-9058-0D8BD504EF72}" destId="{B9236C8F-D563-4699-AEFB-08AE8BCB5F5D}" srcOrd="0" destOrd="0" presId="urn:microsoft.com/office/officeart/2008/layout/HorizontalMultiLevelHierarchy"/>
    <dgm:cxn modelId="{E7A795B2-019A-4F1F-B00C-8D501CE6CE8D}" type="presParOf" srcId="{81CBDE51-0155-4C45-BB8B-49A63A1DD212}" destId="{6B20C78F-D4A1-43B1-80BA-8F8C48DE6AB4}" srcOrd="0" destOrd="0" presId="urn:microsoft.com/office/officeart/2008/layout/HorizontalMultiLevelHierarchy"/>
    <dgm:cxn modelId="{9A14ADED-6ED6-44C2-8D10-15F69DE61685}" type="presParOf" srcId="{6B20C78F-D4A1-43B1-80BA-8F8C48DE6AB4}" destId="{A94D1A26-EB04-4050-94D4-9F1F110D5578}" srcOrd="0" destOrd="0" presId="urn:microsoft.com/office/officeart/2008/layout/HorizontalMultiLevelHierarchy"/>
    <dgm:cxn modelId="{5860A0E1-BD9B-434A-A850-1E7515A471AC}" type="presParOf" srcId="{6B20C78F-D4A1-43B1-80BA-8F8C48DE6AB4}" destId="{EDEFA5B8-48B3-49E0-AB6C-2925583BC144}" srcOrd="1" destOrd="0" presId="urn:microsoft.com/office/officeart/2008/layout/HorizontalMultiLevelHierarchy"/>
    <dgm:cxn modelId="{93F93712-A9F0-4AA3-8C98-98D471DCCA52}" type="presParOf" srcId="{EDEFA5B8-48B3-49E0-AB6C-2925583BC144}" destId="{94D1A810-3066-4D03-9E52-0D0C56AD663B}" srcOrd="0" destOrd="0" presId="urn:microsoft.com/office/officeart/2008/layout/HorizontalMultiLevelHierarchy"/>
    <dgm:cxn modelId="{592CD35E-FF96-42AE-8871-E07D040B2D82}" type="presParOf" srcId="{94D1A810-3066-4D03-9E52-0D0C56AD663B}" destId="{08622055-E485-4AB4-B1D6-1F97FA0AFB5C}" srcOrd="0" destOrd="0" presId="urn:microsoft.com/office/officeart/2008/layout/HorizontalMultiLevelHierarchy"/>
    <dgm:cxn modelId="{3E0F0281-47A2-4F26-B5B5-BB1A1FDFB11B}" type="presParOf" srcId="{EDEFA5B8-48B3-49E0-AB6C-2925583BC144}" destId="{05AD274F-E95D-4FD4-BDEE-F6EAF12FB62F}" srcOrd="1" destOrd="0" presId="urn:microsoft.com/office/officeart/2008/layout/HorizontalMultiLevelHierarchy"/>
    <dgm:cxn modelId="{CD7DF610-3591-4960-866F-BDBCFC07AA77}" type="presParOf" srcId="{05AD274F-E95D-4FD4-BDEE-F6EAF12FB62F}" destId="{96597D20-137C-45A3-9C78-05D441C145BA}" srcOrd="0" destOrd="0" presId="urn:microsoft.com/office/officeart/2008/layout/HorizontalMultiLevelHierarchy"/>
    <dgm:cxn modelId="{73161582-1609-4D9A-922B-8525FEA00CC4}" type="presParOf" srcId="{05AD274F-E95D-4FD4-BDEE-F6EAF12FB62F}" destId="{6715A641-A8E5-47A3-9DDA-139B2A0B601A}" srcOrd="1" destOrd="0" presId="urn:microsoft.com/office/officeart/2008/layout/HorizontalMultiLevelHierarchy"/>
    <dgm:cxn modelId="{E2147A07-53E8-40CC-B95D-72C46A5292C6}" type="presParOf" srcId="{EDEFA5B8-48B3-49E0-AB6C-2925583BC144}" destId="{B9236C8F-D563-4699-AEFB-08AE8BCB5F5D}" srcOrd="2" destOrd="0" presId="urn:microsoft.com/office/officeart/2008/layout/HorizontalMultiLevelHierarchy"/>
    <dgm:cxn modelId="{FD243F4E-DFBE-441D-A771-DD2B181CA301}" type="presParOf" srcId="{B9236C8F-D563-4699-AEFB-08AE8BCB5F5D}" destId="{0E6AF715-910C-4445-9B8D-32FB3B1F88A0}" srcOrd="0" destOrd="0" presId="urn:microsoft.com/office/officeart/2008/layout/HorizontalMultiLevelHierarchy"/>
    <dgm:cxn modelId="{DA9CAFBD-8FE4-4A4B-BB7E-04450ACCA1DD}" type="presParOf" srcId="{EDEFA5B8-48B3-49E0-AB6C-2925583BC144}" destId="{EDD75362-ADA8-49E1-B6D3-AF96CFE78D4D}" srcOrd="3" destOrd="0" presId="urn:microsoft.com/office/officeart/2008/layout/HorizontalMultiLevelHierarchy"/>
    <dgm:cxn modelId="{E36E9C0C-302C-48DD-921C-915D62ED9EDA}" type="presParOf" srcId="{EDD75362-ADA8-49E1-B6D3-AF96CFE78D4D}" destId="{DDFEA19B-8326-4F73-9163-82042312CF19}" srcOrd="0" destOrd="0" presId="urn:microsoft.com/office/officeart/2008/layout/HorizontalMultiLevelHierarchy"/>
    <dgm:cxn modelId="{5FC6EB7D-6320-46C8-9A6C-5CD96CDB1C50}" type="presParOf" srcId="{EDD75362-ADA8-49E1-B6D3-AF96CFE78D4D}" destId="{02384B89-76F0-4F3D-836E-29E06D26D0B5}" srcOrd="1" destOrd="0" presId="urn:microsoft.com/office/officeart/2008/layout/HorizontalMultiLevelHierarchy"/>
    <dgm:cxn modelId="{37406E3C-18DA-43F5-AB8A-12DF24B2B407}" type="presParOf" srcId="{EDEFA5B8-48B3-49E0-AB6C-2925583BC144}" destId="{0846E213-ED4F-474B-B68F-E76602BFF2D8}" srcOrd="4" destOrd="0" presId="urn:microsoft.com/office/officeart/2008/layout/HorizontalMultiLevelHierarchy"/>
    <dgm:cxn modelId="{396C9B1F-D78A-404B-8A50-D88A489525E5}" type="presParOf" srcId="{0846E213-ED4F-474B-B68F-E76602BFF2D8}" destId="{97905B55-2957-4B71-9741-375B9B65468B}" srcOrd="0" destOrd="0" presId="urn:microsoft.com/office/officeart/2008/layout/HorizontalMultiLevelHierarchy"/>
    <dgm:cxn modelId="{710E3EC0-4524-419F-9A0D-E21395243710}" type="presParOf" srcId="{EDEFA5B8-48B3-49E0-AB6C-2925583BC144}" destId="{B642F3ED-5929-414B-939D-92002F72253D}" srcOrd="5" destOrd="0" presId="urn:microsoft.com/office/officeart/2008/layout/HorizontalMultiLevelHierarchy"/>
    <dgm:cxn modelId="{4D556F16-E04F-4385-BF08-88840229DDCD}" type="presParOf" srcId="{B642F3ED-5929-414B-939D-92002F72253D}" destId="{516B6FCC-0485-4BBC-8E48-3ED7DB2FE610}" srcOrd="0" destOrd="0" presId="urn:microsoft.com/office/officeart/2008/layout/HorizontalMultiLevelHierarchy"/>
    <dgm:cxn modelId="{C7DC31BA-3B51-485C-A898-988EEBE21B91}" type="presParOf" srcId="{B642F3ED-5929-414B-939D-92002F72253D}" destId="{44F1B7BD-01B0-493A-8087-1EC7EED410D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F4083E-81CA-4D16-A473-334FCBF6EF5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F554643-05A0-4AE7-9B35-7EC96591FFC2}">
      <dgm:prSet/>
      <dgm:spPr/>
      <dgm:t>
        <a:bodyPr/>
        <a:lstStyle/>
        <a:p>
          <a:pPr rtl="0"/>
          <a:r>
            <a:rPr lang="ru-RU" b="1" baseline="0" smtClean="0"/>
            <a:t>1) душа мудреца, </a:t>
          </a:r>
          <a:endParaRPr lang="ru-RU"/>
        </a:p>
      </dgm:t>
    </dgm:pt>
    <dgm:pt modelId="{C716EAFB-A548-4333-ADA3-FE9C4A9715F7}" type="parTrans" cxnId="{B624C07B-F21A-4E4C-8FB4-5785CB7BB445}">
      <dgm:prSet/>
      <dgm:spPr/>
      <dgm:t>
        <a:bodyPr/>
        <a:lstStyle/>
        <a:p>
          <a:endParaRPr lang="ru-RU"/>
        </a:p>
      </dgm:t>
    </dgm:pt>
    <dgm:pt modelId="{95B4BE12-E158-482D-8C92-247DA30B32BD}" type="sibTrans" cxnId="{B624C07B-F21A-4E4C-8FB4-5785CB7BB445}">
      <dgm:prSet/>
      <dgm:spPr/>
      <dgm:t>
        <a:bodyPr/>
        <a:lstStyle/>
        <a:p>
          <a:endParaRPr lang="ru-RU"/>
        </a:p>
      </dgm:t>
    </dgm:pt>
    <dgm:pt modelId="{8E3C4AC9-589B-4C36-9D78-51EF420E7D97}">
      <dgm:prSet/>
      <dgm:spPr/>
      <dgm:t>
        <a:bodyPr/>
        <a:lstStyle/>
        <a:p>
          <a:pPr rtl="0"/>
          <a:r>
            <a:rPr lang="ru-RU" b="1" baseline="0" smtClean="0"/>
            <a:t>2) душа царя,</a:t>
          </a:r>
          <a:endParaRPr lang="ru-RU"/>
        </a:p>
      </dgm:t>
    </dgm:pt>
    <dgm:pt modelId="{D743B016-9B34-4184-B93C-8F28BA7FB345}" type="parTrans" cxnId="{FFE1FFED-B8FF-4BFB-88DC-73BB6BE25823}">
      <dgm:prSet/>
      <dgm:spPr/>
      <dgm:t>
        <a:bodyPr/>
        <a:lstStyle/>
        <a:p>
          <a:endParaRPr lang="ru-RU"/>
        </a:p>
      </dgm:t>
    </dgm:pt>
    <dgm:pt modelId="{D2C4CC20-F4A8-4C31-A407-23CF6B0E8310}" type="sibTrans" cxnId="{FFE1FFED-B8FF-4BFB-88DC-73BB6BE25823}">
      <dgm:prSet/>
      <dgm:spPr/>
      <dgm:t>
        <a:bodyPr/>
        <a:lstStyle/>
        <a:p>
          <a:endParaRPr lang="ru-RU"/>
        </a:p>
      </dgm:t>
    </dgm:pt>
    <dgm:pt modelId="{72347F51-C49C-4500-ADE9-629F22067765}">
      <dgm:prSet/>
      <dgm:spPr/>
      <dgm:t>
        <a:bodyPr/>
        <a:lstStyle/>
        <a:p>
          <a:pPr rtl="0"/>
          <a:r>
            <a:rPr lang="ru-RU" b="1" baseline="0" smtClean="0"/>
            <a:t>3) душа практического деятеля, </a:t>
          </a:r>
          <a:endParaRPr lang="ru-RU"/>
        </a:p>
      </dgm:t>
    </dgm:pt>
    <dgm:pt modelId="{C18CE21B-3789-4804-8C5D-F57565947E64}" type="parTrans" cxnId="{D79B0593-E47F-4F4A-8265-1FD54A2C3A1A}">
      <dgm:prSet/>
      <dgm:spPr/>
      <dgm:t>
        <a:bodyPr/>
        <a:lstStyle/>
        <a:p>
          <a:endParaRPr lang="ru-RU"/>
        </a:p>
      </dgm:t>
    </dgm:pt>
    <dgm:pt modelId="{1E8D4216-39F0-4D91-BE1A-2DAE6138BF04}" type="sibTrans" cxnId="{D79B0593-E47F-4F4A-8265-1FD54A2C3A1A}">
      <dgm:prSet/>
      <dgm:spPr/>
      <dgm:t>
        <a:bodyPr/>
        <a:lstStyle/>
        <a:p>
          <a:endParaRPr lang="ru-RU"/>
        </a:p>
      </dgm:t>
    </dgm:pt>
    <dgm:pt modelId="{DDF3FA2A-A0C0-49C3-90AF-164B067274C2}">
      <dgm:prSet/>
      <dgm:spPr/>
      <dgm:t>
        <a:bodyPr/>
        <a:lstStyle/>
        <a:p>
          <a:pPr rtl="0"/>
          <a:r>
            <a:rPr lang="ru-RU" b="1" baseline="0" smtClean="0"/>
            <a:t>4) душа врачевателя тел, </a:t>
          </a:r>
          <a:endParaRPr lang="ru-RU"/>
        </a:p>
      </dgm:t>
    </dgm:pt>
    <dgm:pt modelId="{AFADBAFD-9C49-48A8-B43C-C12DB894BDF0}" type="parTrans" cxnId="{08A05B44-4F68-49B7-9BF5-094EC23CFDEC}">
      <dgm:prSet/>
      <dgm:spPr/>
      <dgm:t>
        <a:bodyPr/>
        <a:lstStyle/>
        <a:p>
          <a:endParaRPr lang="ru-RU"/>
        </a:p>
      </dgm:t>
    </dgm:pt>
    <dgm:pt modelId="{AE765AD2-1955-4957-9DC7-D847A039BAF7}" type="sibTrans" cxnId="{08A05B44-4F68-49B7-9BF5-094EC23CFDEC}">
      <dgm:prSet/>
      <dgm:spPr/>
      <dgm:t>
        <a:bodyPr/>
        <a:lstStyle/>
        <a:p>
          <a:endParaRPr lang="ru-RU"/>
        </a:p>
      </dgm:t>
    </dgm:pt>
    <dgm:pt modelId="{9918A828-0003-4D94-83A3-6B164EAD47D9}">
      <dgm:prSet/>
      <dgm:spPr/>
      <dgm:t>
        <a:bodyPr/>
        <a:lstStyle/>
        <a:p>
          <a:pPr rtl="0"/>
          <a:r>
            <a:rPr lang="ru-RU" b="1" baseline="0" smtClean="0"/>
            <a:t>5) душа прорицателя, </a:t>
          </a:r>
          <a:endParaRPr lang="ru-RU"/>
        </a:p>
      </dgm:t>
    </dgm:pt>
    <dgm:pt modelId="{86C3B557-1F0D-43FA-90DF-452CBB168CF3}" type="parTrans" cxnId="{26F8F31C-ECD1-4AF0-936D-F71E75E9ADAF}">
      <dgm:prSet/>
      <dgm:spPr/>
      <dgm:t>
        <a:bodyPr/>
        <a:lstStyle/>
        <a:p>
          <a:endParaRPr lang="ru-RU"/>
        </a:p>
      </dgm:t>
    </dgm:pt>
    <dgm:pt modelId="{0AA4CB81-678C-45A8-83A4-78E5F3CE84C4}" type="sibTrans" cxnId="{26F8F31C-ECD1-4AF0-936D-F71E75E9ADAF}">
      <dgm:prSet/>
      <dgm:spPr/>
      <dgm:t>
        <a:bodyPr/>
        <a:lstStyle/>
        <a:p>
          <a:endParaRPr lang="ru-RU"/>
        </a:p>
      </dgm:t>
    </dgm:pt>
    <dgm:pt modelId="{420F7186-F857-4DCE-89EB-9B9BD7985F61}">
      <dgm:prSet/>
      <dgm:spPr/>
      <dgm:t>
        <a:bodyPr/>
        <a:lstStyle/>
        <a:p>
          <a:pPr rtl="0"/>
          <a:r>
            <a:rPr lang="ru-RU" b="1" baseline="0" smtClean="0"/>
            <a:t>6) душа поэта и художника, </a:t>
          </a:r>
          <a:endParaRPr lang="ru-RU"/>
        </a:p>
      </dgm:t>
    </dgm:pt>
    <dgm:pt modelId="{B9EBD26A-1D00-4F83-BC43-4C2AF7A4D78E}" type="parTrans" cxnId="{DE96A0A4-2B5A-4A3E-B437-2C236BCA0CDA}">
      <dgm:prSet/>
      <dgm:spPr/>
      <dgm:t>
        <a:bodyPr/>
        <a:lstStyle/>
        <a:p>
          <a:endParaRPr lang="ru-RU"/>
        </a:p>
      </dgm:t>
    </dgm:pt>
    <dgm:pt modelId="{91476F73-BB7D-4D81-98C0-6F0BC00BC04A}" type="sibTrans" cxnId="{DE96A0A4-2B5A-4A3E-B437-2C236BCA0CDA}">
      <dgm:prSet/>
      <dgm:spPr/>
      <dgm:t>
        <a:bodyPr/>
        <a:lstStyle/>
        <a:p>
          <a:endParaRPr lang="ru-RU"/>
        </a:p>
      </dgm:t>
    </dgm:pt>
    <dgm:pt modelId="{90ADDE65-8D2B-4A57-BB38-554A8BE829C6}">
      <dgm:prSet/>
      <dgm:spPr/>
      <dgm:t>
        <a:bodyPr/>
        <a:lstStyle/>
        <a:p>
          <a:pPr rtl="0"/>
          <a:r>
            <a:rPr lang="ru-RU" b="1" baseline="0" smtClean="0"/>
            <a:t>7) душа ремесленника, </a:t>
          </a:r>
          <a:endParaRPr lang="ru-RU"/>
        </a:p>
      </dgm:t>
    </dgm:pt>
    <dgm:pt modelId="{5B688C06-9D29-42C6-BF2A-3F3408311DA2}" type="parTrans" cxnId="{4E00DE0A-5CED-43C3-B6DC-59FAA9A2629F}">
      <dgm:prSet/>
      <dgm:spPr/>
      <dgm:t>
        <a:bodyPr/>
        <a:lstStyle/>
        <a:p>
          <a:endParaRPr lang="ru-RU"/>
        </a:p>
      </dgm:t>
    </dgm:pt>
    <dgm:pt modelId="{B55D94E2-6CB3-4706-9DDD-E30837BB181D}" type="sibTrans" cxnId="{4E00DE0A-5CED-43C3-B6DC-59FAA9A2629F}">
      <dgm:prSet/>
      <dgm:spPr/>
      <dgm:t>
        <a:bodyPr/>
        <a:lstStyle/>
        <a:p>
          <a:endParaRPr lang="ru-RU"/>
        </a:p>
      </dgm:t>
    </dgm:pt>
    <dgm:pt modelId="{100524E3-E2ED-41B2-B495-0B90FE41D8BE}">
      <dgm:prSet/>
      <dgm:spPr/>
      <dgm:t>
        <a:bodyPr/>
        <a:lstStyle/>
        <a:p>
          <a:pPr rtl="0"/>
          <a:r>
            <a:rPr lang="ru-RU" b="1" baseline="0" smtClean="0"/>
            <a:t>8) душа софиста, </a:t>
          </a:r>
          <a:endParaRPr lang="ru-RU"/>
        </a:p>
      </dgm:t>
    </dgm:pt>
    <dgm:pt modelId="{CBE48398-0C1F-4D73-98EA-AA7C1BD719C5}" type="parTrans" cxnId="{83CD4B91-D49A-478E-A9F7-22C701FD84A4}">
      <dgm:prSet/>
      <dgm:spPr/>
      <dgm:t>
        <a:bodyPr/>
        <a:lstStyle/>
        <a:p>
          <a:endParaRPr lang="ru-RU"/>
        </a:p>
      </dgm:t>
    </dgm:pt>
    <dgm:pt modelId="{277BEBAB-EEA7-43A2-B460-8D3D79C5D441}" type="sibTrans" cxnId="{83CD4B91-D49A-478E-A9F7-22C701FD84A4}">
      <dgm:prSet/>
      <dgm:spPr/>
      <dgm:t>
        <a:bodyPr/>
        <a:lstStyle/>
        <a:p>
          <a:endParaRPr lang="ru-RU"/>
        </a:p>
      </dgm:t>
    </dgm:pt>
    <dgm:pt modelId="{6D77C476-EE9A-448B-9958-DC1A77487EEA}">
      <dgm:prSet/>
      <dgm:spPr/>
      <dgm:t>
        <a:bodyPr/>
        <a:lstStyle/>
        <a:p>
          <a:pPr rtl="0"/>
          <a:r>
            <a:rPr lang="ru-RU" b="1" baseline="0" smtClean="0"/>
            <a:t>9) душа тирана, а также души животных («Федр»/</a:t>
          </a:r>
          <a:r>
            <a:rPr lang="en-US" b="1" baseline="0" smtClean="0"/>
            <a:t>Phaedr</a:t>
          </a:r>
          <a:r>
            <a:rPr lang="ru-RU" b="1" baseline="0" smtClean="0"/>
            <a:t>)</a:t>
          </a:r>
          <a:endParaRPr lang="ru-RU"/>
        </a:p>
      </dgm:t>
    </dgm:pt>
    <dgm:pt modelId="{237D5FED-35FF-4D95-AFBA-9030D101ECF5}" type="parTrans" cxnId="{F258D9C2-FC69-444C-B2DD-B344EA31FA13}">
      <dgm:prSet/>
      <dgm:spPr/>
      <dgm:t>
        <a:bodyPr/>
        <a:lstStyle/>
        <a:p>
          <a:endParaRPr lang="ru-RU"/>
        </a:p>
      </dgm:t>
    </dgm:pt>
    <dgm:pt modelId="{A7B085DE-1012-4569-9AD7-08B92C29F753}" type="sibTrans" cxnId="{F258D9C2-FC69-444C-B2DD-B344EA31FA13}">
      <dgm:prSet/>
      <dgm:spPr/>
      <dgm:t>
        <a:bodyPr/>
        <a:lstStyle/>
        <a:p>
          <a:endParaRPr lang="ru-RU"/>
        </a:p>
      </dgm:t>
    </dgm:pt>
    <dgm:pt modelId="{4B16ED47-268C-4F03-BF41-4ED34BA26850}" type="pres">
      <dgm:prSet presAssocID="{57F4083E-81CA-4D16-A473-334FCBF6EF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CD83E2-018C-4E2A-8EA4-6839D5223B57}" type="pres">
      <dgm:prSet presAssocID="{BF554643-05A0-4AE7-9B35-7EC96591FFC2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9E48BC-F36A-4D5E-8AB8-B7B958F1C1BD}" type="pres">
      <dgm:prSet presAssocID="{95B4BE12-E158-482D-8C92-247DA30B32BD}" presName="spacer" presStyleCnt="0"/>
      <dgm:spPr/>
    </dgm:pt>
    <dgm:pt modelId="{3FA5DF2C-2ED5-4774-B042-E25D77D3DFCA}" type="pres">
      <dgm:prSet presAssocID="{8E3C4AC9-589B-4C36-9D78-51EF420E7D97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24841F-57E4-4447-89AD-077BBB78EDA8}" type="pres">
      <dgm:prSet presAssocID="{D2C4CC20-F4A8-4C31-A407-23CF6B0E8310}" presName="spacer" presStyleCnt="0"/>
      <dgm:spPr/>
    </dgm:pt>
    <dgm:pt modelId="{FDEED98E-01C7-44BF-A05C-B468182239E2}" type="pres">
      <dgm:prSet presAssocID="{72347F51-C49C-4500-ADE9-629F22067765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2309E5-88F8-4523-9D44-D369A81817C1}" type="pres">
      <dgm:prSet presAssocID="{1E8D4216-39F0-4D91-BE1A-2DAE6138BF04}" presName="spacer" presStyleCnt="0"/>
      <dgm:spPr/>
    </dgm:pt>
    <dgm:pt modelId="{83868D84-DC12-4F8F-AA6A-622C88A6BFD6}" type="pres">
      <dgm:prSet presAssocID="{DDF3FA2A-A0C0-49C3-90AF-164B067274C2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C1C969-EEAF-4EA6-8265-5FE0D456453B}" type="pres">
      <dgm:prSet presAssocID="{AE765AD2-1955-4957-9DC7-D847A039BAF7}" presName="spacer" presStyleCnt="0"/>
      <dgm:spPr/>
    </dgm:pt>
    <dgm:pt modelId="{7FF652D9-05B5-46E2-881B-B4782C8A4707}" type="pres">
      <dgm:prSet presAssocID="{9918A828-0003-4D94-83A3-6B164EAD47D9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9BCF92-F98A-4B7A-8FFC-1B0E27A76FEE}" type="pres">
      <dgm:prSet presAssocID="{0AA4CB81-678C-45A8-83A4-78E5F3CE84C4}" presName="spacer" presStyleCnt="0"/>
      <dgm:spPr/>
    </dgm:pt>
    <dgm:pt modelId="{AB9C2AD9-C8A9-417F-B614-5D71453D4B9C}" type="pres">
      <dgm:prSet presAssocID="{420F7186-F857-4DCE-89EB-9B9BD7985F61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12527B-86AD-4184-AF31-363C5DB86F60}" type="pres">
      <dgm:prSet presAssocID="{91476F73-BB7D-4D81-98C0-6F0BC00BC04A}" presName="spacer" presStyleCnt="0"/>
      <dgm:spPr/>
    </dgm:pt>
    <dgm:pt modelId="{86B93833-584D-4A54-BC33-B4A530175721}" type="pres">
      <dgm:prSet presAssocID="{90ADDE65-8D2B-4A57-BB38-554A8BE829C6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964173-4806-48EE-98A4-DF4190E234B3}" type="pres">
      <dgm:prSet presAssocID="{B55D94E2-6CB3-4706-9DDD-E30837BB181D}" presName="spacer" presStyleCnt="0"/>
      <dgm:spPr/>
    </dgm:pt>
    <dgm:pt modelId="{65786166-DAA4-4977-84E9-F816AB967A69}" type="pres">
      <dgm:prSet presAssocID="{100524E3-E2ED-41B2-B495-0B90FE41D8BE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68A6FB-2BD7-43B8-85C2-B3EEB003F2AF}" type="pres">
      <dgm:prSet presAssocID="{277BEBAB-EEA7-43A2-B460-8D3D79C5D441}" presName="spacer" presStyleCnt="0"/>
      <dgm:spPr/>
    </dgm:pt>
    <dgm:pt modelId="{5EE6B895-0E7C-4B08-B512-3B51DE809D1D}" type="pres">
      <dgm:prSet presAssocID="{6D77C476-EE9A-448B-9958-DC1A77487EEA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F70371-3DAE-4CCC-B384-277BF7B116A1}" type="presOf" srcId="{6D77C476-EE9A-448B-9958-DC1A77487EEA}" destId="{5EE6B895-0E7C-4B08-B512-3B51DE809D1D}" srcOrd="0" destOrd="0" presId="urn:microsoft.com/office/officeart/2005/8/layout/vList2"/>
    <dgm:cxn modelId="{DE96A0A4-2B5A-4A3E-B437-2C236BCA0CDA}" srcId="{57F4083E-81CA-4D16-A473-334FCBF6EF54}" destId="{420F7186-F857-4DCE-89EB-9B9BD7985F61}" srcOrd="5" destOrd="0" parTransId="{B9EBD26A-1D00-4F83-BC43-4C2AF7A4D78E}" sibTransId="{91476F73-BB7D-4D81-98C0-6F0BC00BC04A}"/>
    <dgm:cxn modelId="{FFE1FFED-B8FF-4BFB-88DC-73BB6BE25823}" srcId="{57F4083E-81CA-4D16-A473-334FCBF6EF54}" destId="{8E3C4AC9-589B-4C36-9D78-51EF420E7D97}" srcOrd="1" destOrd="0" parTransId="{D743B016-9B34-4184-B93C-8F28BA7FB345}" sibTransId="{D2C4CC20-F4A8-4C31-A407-23CF6B0E8310}"/>
    <dgm:cxn modelId="{3BD1A415-9AA9-422B-8FA7-1E82A2B977FC}" type="presOf" srcId="{57F4083E-81CA-4D16-A473-334FCBF6EF54}" destId="{4B16ED47-268C-4F03-BF41-4ED34BA26850}" srcOrd="0" destOrd="0" presId="urn:microsoft.com/office/officeart/2005/8/layout/vList2"/>
    <dgm:cxn modelId="{5087E4B7-04D4-47E0-BE95-E9548AA6A8EA}" type="presOf" srcId="{72347F51-C49C-4500-ADE9-629F22067765}" destId="{FDEED98E-01C7-44BF-A05C-B468182239E2}" srcOrd="0" destOrd="0" presId="urn:microsoft.com/office/officeart/2005/8/layout/vList2"/>
    <dgm:cxn modelId="{26F8F31C-ECD1-4AF0-936D-F71E75E9ADAF}" srcId="{57F4083E-81CA-4D16-A473-334FCBF6EF54}" destId="{9918A828-0003-4D94-83A3-6B164EAD47D9}" srcOrd="4" destOrd="0" parTransId="{86C3B557-1F0D-43FA-90DF-452CBB168CF3}" sibTransId="{0AA4CB81-678C-45A8-83A4-78E5F3CE84C4}"/>
    <dgm:cxn modelId="{98CA437F-7B5B-4991-994A-F8E1F1D6823A}" type="presOf" srcId="{100524E3-E2ED-41B2-B495-0B90FE41D8BE}" destId="{65786166-DAA4-4977-84E9-F816AB967A69}" srcOrd="0" destOrd="0" presId="urn:microsoft.com/office/officeart/2005/8/layout/vList2"/>
    <dgm:cxn modelId="{4E00DE0A-5CED-43C3-B6DC-59FAA9A2629F}" srcId="{57F4083E-81CA-4D16-A473-334FCBF6EF54}" destId="{90ADDE65-8D2B-4A57-BB38-554A8BE829C6}" srcOrd="6" destOrd="0" parTransId="{5B688C06-9D29-42C6-BF2A-3F3408311DA2}" sibTransId="{B55D94E2-6CB3-4706-9DDD-E30837BB181D}"/>
    <dgm:cxn modelId="{D25EB4DC-8B26-47D9-99E0-DF57ACC576BA}" type="presOf" srcId="{BF554643-05A0-4AE7-9B35-7EC96591FFC2}" destId="{2ACD83E2-018C-4E2A-8EA4-6839D5223B57}" srcOrd="0" destOrd="0" presId="urn:microsoft.com/office/officeart/2005/8/layout/vList2"/>
    <dgm:cxn modelId="{B624C07B-F21A-4E4C-8FB4-5785CB7BB445}" srcId="{57F4083E-81CA-4D16-A473-334FCBF6EF54}" destId="{BF554643-05A0-4AE7-9B35-7EC96591FFC2}" srcOrd="0" destOrd="0" parTransId="{C716EAFB-A548-4333-ADA3-FE9C4A9715F7}" sibTransId="{95B4BE12-E158-482D-8C92-247DA30B32BD}"/>
    <dgm:cxn modelId="{B840B78F-2B3D-4B2B-AA7F-C29235BF574A}" type="presOf" srcId="{8E3C4AC9-589B-4C36-9D78-51EF420E7D97}" destId="{3FA5DF2C-2ED5-4774-B042-E25D77D3DFCA}" srcOrd="0" destOrd="0" presId="urn:microsoft.com/office/officeart/2005/8/layout/vList2"/>
    <dgm:cxn modelId="{CDF753F0-E4F3-4303-AC8E-8021E263044D}" type="presOf" srcId="{DDF3FA2A-A0C0-49C3-90AF-164B067274C2}" destId="{83868D84-DC12-4F8F-AA6A-622C88A6BFD6}" srcOrd="0" destOrd="0" presId="urn:microsoft.com/office/officeart/2005/8/layout/vList2"/>
    <dgm:cxn modelId="{CC009513-C94E-4588-93E7-E7F486A30B05}" type="presOf" srcId="{420F7186-F857-4DCE-89EB-9B9BD7985F61}" destId="{AB9C2AD9-C8A9-417F-B614-5D71453D4B9C}" srcOrd="0" destOrd="0" presId="urn:microsoft.com/office/officeart/2005/8/layout/vList2"/>
    <dgm:cxn modelId="{F258D9C2-FC69-444C-B2DD-B344EA31FA13}" srcId="{57F4083E-81CA-4D16-A473-334FCBF6EF54}" destId="{6D77C476-EE9A-448B-9958-DC1A77487EEA}" srcOrd="8" destOrd="0" parTransId="{237D5FED-35FF-4D95-AFBA-9030D101ECF5}" sibTransId="{A7B085DE-1012-4569-9AD7-08B92C29F753}"/>
    <dgm:cxn modelId="{83CD4B91-D49A-478E-A9F7-22C701FD84A4}" srcId="{57F4083E-81CA-4D16-A473-334FCBF6EF54}" destId="{100524E3-E2ED-41B2-B495-0B90FE41D8BE}" srcOrd="7" destOrd="0" parTransId="{CBE48398-0C1F-4D73-98EA-AA7C1BD719C5}" sibTransId="{277BEBAB-EEA7-43A2-B460-8D3D79C5D441}"/>
    <dgm:cxn modelId="{D79B0593-E47F-4F4A-8265-1FD54A2C3A1A}" srcId="{57F4083E-81CA-4D16-A473-334FCBF6EF54}" destId="{72347F51-C49C-4500-ADE9-629F22067765}" srcOrd="2" destOrd="0" parTransId="{C18CE21B-3789-4804-8C5D-F57565947E64}" sibTransId="{1E8D4216-39F0-4D91-BE1A-2DAE6138BF04}"/>
    <dgm:cxn modelId="{A5151CA2-E14E-4FCC-B3DC-8700D7277999}" type="presOf" srcId="{90ADDE65-8D2B-4A57-BB38-554A8BE829C6}" destId="{86B93833-584D-4A54-BC33-B4A530175721}" srcOrd="0" destOrd="0" presId="urn:microsoft.com/office/officeart/2005/8/layout/vList2"/>
    <dgm:cxn modelId="{08A05B44-4F68-49B7-9BF5-094EC23CFDEC}" srcId="{57F4083E-81CA-4D16-A473-334FCBF6EF54}" destId="{DDF3FA2A-A0C0-49C3-90AF-164B067274C2}" srcOrd="3" destOrd="0" parTransId="{AFADBAFD-9C49-48A8-B43C-C12DB894BDF0}" sibTransId="{AE765AD2-1955-4957-9DC7-D847A039BAF7}"/>
    <dgm:cxn modelId="{F8FC317C-750D-4707-9E5C-0F0D62CF29F1}" type="presOf" srcId="{9918A828-0003-4D94-83A3-6B164EAD47D9}" destId="{7FF652D9-05B5-46E2-881B-B4782C8A4707}" srcOrd="0" destOrd="0" presId="urn:microsoft.com/office/officeart/2005/8/layout/vList2"/>
    <dgm:cxn modelId="{A9ED0000-BA12-4A85-8270-62B78E5FDDCC}" type="presParOf" srcId="{4B16ED47-268C-4F03-BF41-4ED34BA26850}" destId="{2ACD83E2-018C-4E2A-8EA4-6839D5223B57}" srcOrd="0" destOrd="0" presId="urn:microsoft.com/office/officeart/2005/8/layout/vList2"/>
    <dgm:cxn modelId="{2E48D576-F7AD-4DD6-8B37-5B4FB82A1E3E}" type="presParOf" srcId="{4B16ED47-268C-4F03-BF41-4ED34BA26850}" destId="{F59E48BC-F36A-4D5E-8AB8-B7B958F1C1BD}" srcOrd="1" destOrd="0" presId="urn:microsoft.com/office/officeart/2005/8/layout/vList2"/>
    <dgm:cxn modelId="{1D7E3E5D-EA36-45B1-BFA9-E84E2AD334AE}" type="presParOf" srcId="{4B16ED47-268C-4F03-BF41-4ED34BA26850}" destId="{3FA5DF2C-2ED5-4774-B042-E25D77D3DFCA}" srcOrd="2" destOrd="0" presId="urn:microsoft.com/office/officeart/2005/8/layout/vList2"/>
    <dgm:cxn modelId="{261D0399-08F8-4814-A3A2-BE2DDF733903}" type="presParOf" srcId="{4B16ED47-268C-4F03-BF41-4ED34BA26850}" destId="{2024841F-57E4-4447-89AD-077BBB78EDA8}" srcOrd="3" destOrd="0" presId="urn:microsoft.com/office/officeart/2005/8/layout/vList2"/>
    <dgm:cxn modelId="{6E8B9D16-4B22-4550-BD09-6BBFF2431A8F}" type="presParOf" srcId="{4B16ED47-268C-4F03-BF41-4ED34BA26850}" destId="{FDEED98E-01C7-44BF-A05C-B468182239E2}" srcOrd="4" destOrd="0" presId="urn:microsoft.com/office/officeart/2005/8/layout/vList2"/>
    <dgm:cxn modelId="{BF8BA1C5-2210-40B3-A6E2-40C79823F3D0}" type="presParOf" srcId="{4B16ED47-268C-4F03-BF41-4ED34BA26850}" destId="{652309E5-88F8-4523-9D44-D369A81817C1}" srcOrd="5" destOrd="0" presId="urn:microsoft.com/office/officeart/2005/8/layout/vList2"/>
    <dgm:cxn modelId="{0284DA48-E37F-4645-9238-3010588CB2D2}" type="presParOf" srcId="{4B16ED47-268C-4F03-BF41-4ED34BA26850}" destId="{83868D84-DC12-4F8F-AA6A-622C88A6BFD6}" srcOrd="6" destOrd="0" presId="urn:microsoft.com/office/officeart/2005/8/layout/vList2"/>
    <dgm:cxn modelId="{7A6F0057-A8AA-4E6D-9FEF-F6B196E6C8ED}" type="presParOf" srcId="{4B16ED47-268C-4F03-BF41-4ED34BA26850}" destId="{9AC1C969-EEAF-4EA6-8265-5FE0D456453B}" srcOrd="7" destOrd="0" presId="urn:microsoft.com/office/officeart/2005/8/layout/vList2"/>
    <dgm:cxn modelId="{7B8AFB8E-621E-4A31-B1E4-54678765708B}" type="presParOf" srcId="{4B16ED47-268C-4F03-BF41-4ED34BA26850}" destId="{7FF652D9-05B5-46E2-881B-B4782C8A4707}" srcOrd="8" destOrd="0" presId="urn:microsoft.com/office/officeart/2005/8/layout/vList2"/>
    <dgm:cxn modelId="{CA809E08-26C9-4CAD-A109-D84BDB166AC4}" type="presParOf" srcId="{4B16ED47-268C-4F03-BF41-4ED34BA26850}" destId="{659BCF92-F98A-4B7A-8FFC-1B0E27A76FEE}" srcOrd="9" destOrd="0" presId="urn:microsoft.com/office/officeart/2005/8/layout/vList2"/>
    <dgm:cxn modelId="{8D110807-79C9-412D-977B-4F5BFA30CCBC}" type="presParOf" srcId="{4B16ED47-268C-4F03-BF41-4ED34BA26850}" destId="{AB9C2AD9-C8A9-417F-B614-5D71453D4B9C}" srcOrd="10" destOrd="0" presId="urn:microsoft.com/office/officeart/2005/8/layout/vList2"/>
    <dgm:cxn modelId="{FA8F3237-9C4A-48CF-AA66-92AAACB63AB1}" type="presParOf" srcId="{4B16ED47-268C-4F03-BF41-4ED34BA26850}" destId="{0412527B-86AD-4184-AF31-363C5DB86F60}" srcOrd="11" destOrd="0" presId="urn:microsoft.com/office/officeart/2005/8/layout/vList2"/>
    <dgm:cxn modelId="{D2DBE5B0-65D1-443D-9218-AC9351D4FDBB}" type="presParOf" srcId="{4B16ED47-268C-4F03-BF41-4ED34BA26850}" destId="{86B93833-584D-4A54-BC33-B4A530175721}" srcOrd="12" destOrd="0" presId="urn:microsoft.com/office/officeart/2005/8/layout/vList2"/>
    <dgm:cxn modelId="{7785B374-2680-48F1-9ADB-90708F1FB78F}" type="presParOf" srcId="{4B16ED47-268C-4F03-BF41-4ED34BA26850}" destId="{E0964173-4806-48EE-98A4-DF4190E234B3}" srcOrd="13" destOrd="0" presId="urn:microsoft.com/office/officeart/2005/8/layout/vList2"/>
    <dgm:cxn modelId="{8ECB77B8-45C2-4607-BBCE-BCE204591A67}" type="presParOf" srcId="{4B16ED47-268C-4F03-BF41-4ED34BA26850}" destId="{65786166-DAA4-4977-84E9-F816AB967A69}" srcOrd="14" destOrd="0" presId="urn:microsoft.com/office/officeart/2005/8/layout/vList2"/>
    <dgm:cxn modelId="{4D0830D0-0A13-4AE3-8F8B-0DE29AF7F1D6}" type="presParOf" srcId="{4B16ED47-268C-4F03-BF41-4ED34BA26850}" destId="{0168A6FB-2BD7-43B8-85C2-B3EEB003F2AF}" srcOrd="15" destOrd="0" presId="urn:microsoft.com/office/officeart/2005/8/layout/vList2"/>
    <dgm:cxn modelId="{AD0D0585-F840-47B9-862B-F4A62B6C9DB5}" type="presParOf" srcId="{4B16ED47-268C-4F03-BF41-4ED34BA26850}" destId="{5EE6B895-0E7C-4B08-B512-3B51DE809D1D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BC3AC2-3355-416D-B39A-41979C551170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3A48A9-B31D-4601-B3F2-3F9B5BFAA617}">
      <dgm:prSet/>
      <dgm:spPr/>
      <dgm:t>
        <a:bodyPr/>
        <a:lstStyle/>
        <a:p>
          <a:pPr rtl="0"/>
          <a:r>
            <a:rPr lang="ru-RU" b="1" baseline="0" dirty="0" smtClean="0"/>
            <a:t>Состав души по Платону:</a:t>
          </a:r>
          <a:endParaRPr lang="ru-RU" b="1" dirty="0"/>
        </a:p>
      </dgm:t>
    </dgm:pt>
    <dgm:pt modelId="{F5D18A62-599B-4263-B0C3-1C6C25F2DD09}" type="parTrans" cxnId="{7B1023A1-708B-4971-B10F-C442AE0E9C59}">
      <dgm:prSet/>
      <dgm:spPr/>
      <dgm:t>
        <a:bodyPr/>
        <a:lstStyle/>
        <a:p>
          <a:endParaRPr lang="ru-RU"/>
        </a:p>
      </dgm:t>
    </dgm:pt>
    <dgm:pt modelId="{82934127-C955-4CEC-8C03-640CB2C1AE7A}" type="sibTrans" cxnId="{7B1023A1-708B-4971-B10F-C442AE0E9C59}">
      <dgm:prSet/>
      <dgm:spPr/>
      <dgm:t>
        <a:bodyPr/>
        <a:lstStyle/>
        <a:p>
          <a:endParaRPr lang="ru-RU"/>
        </a:p>
      </dgm:t>
    </dgm:pt>
    <dgm:pt modelId="{BE16E56A-0839-4786-84FD-DEFF8DCD41A0}">
      <dgm:prSet/>
      <dgm:spPr/>
      <dgm:t>
        <a:bodyPr/>
        <a:lstStyle/>
        <a:p>
          <a:pPr rtl="0"/>
          <a:r>
            <a:rPr lang="ru-RU" b="1" baseline="0" dirty="0" smtClean="0"/>
            <a:t>Яростное начало (Образ льва) .</a:t>
          </a:r>
          <a:endParaRPr lang="ru-RU" b="1" dirty="0"/>
        </a:p>
      </dgm:t>
    </dgm:pt>
    <dgm:pt modelId="{60458408-ECC4-4D60-9DE8-09F33B741699}" type="parTrans" cxnId="{AD940E3F-454B-4087-973F-5746467C3F79}">
      <dgm:prSet/>
      <dgm:spPr/>
      <dgm:t>
        <a:bodyPr/>
        <a:lstStyle/>
        <a:p>
          <a:endParaRPr lang="ru-RU"/>
        </a:p>
      </dgm:t>
    </dgm:pt>
    <dgm:pt modelId="{3A230694-A45C-498E-9710-741A41AA5E66}" type="sibTrans" cxnId="{AD940E3F-454B-4087-973F-5746467C3F79}">
      <dgm:prSet/>
      <dgm:spPr/>
      <dgm:t>
        <a:bodyPr/>
        <a:lstStyle/>
        <a:p>
          <a:endParaRPr lang="ru-RU"/>
        </a:p>
      </dgm:t>
    </dgm:pt>
    <dgm:pt modelId="{8955A8EF-8477-4F4F-AE07-A946DBC44BE0}">
      <dgm:prSet/>
      <dgm:spPr/>
      <dgm:t>
        <a:bodyPr/>
        <a:lstStyle/>
        <a:p>
          <a:pPr rtl="0"/>
          <a:r>
            <a:rPr lang="ru-RU" b="1" baseline="0" dirty="0" smtClean="0"/>
            <a:t>Вожделеющее начало (Образ многоликого и многоголового зверя).</a:t>
          </a:r>
          <a:endParaRPr lang="ru-RU" b="1" dirty="0"/>
        </a:p>
      </dgm:t>
    </dgm:pt>
    <dgm:pt modelId="{A12064CA-6D72-4C1A-A742-2C6D33E1F418}" type="parTrans" cxnId="{A5C4BF1D-2C7D-4824-9CB2-8246876D2CCC}">
      <dgm:prSet/>
      <dgm:spPr/>
      <dgm:t>
        <a:bodyPr/>
        <a:lstStyle/>
        <a:p>
          <a:endParaRPr lang="ru-RU"/>
        </a:p>
      </dgm:t>
    </dgm:pt>
    <dgm:pt modelId="{9008CC71-3428-4534-9200-9DDF271EA854}" type="sibTrans" cxnId="{A5C4BF1D-2C7D-4824-9CB2-8246876D2CCC}">
      <dgm:prSet/>
      <dgm:spPr/>
      <dgm:t>
        <a:bodyPr/>
        <a:lstStyle/>
        <a:p>
          <a:endParaRPr lang="ru-RU"/>
        </a:p>
      </dgm:t>
    </dgm:pt>
    <dgm:pt modelId="{9F5754ED-0BA2-4B5C-BF44-F3952BEDE564}">
      <dgm:prSet/>
      <dgm:spPr/>
      <dgm:t>
        <a:bodyPr/>
        <a:lstStyle/>
        <a:p>
          <a:pPr rtl="0"/>
          <a:r>
            <a:rPr lang="ru-RU" b="1" baseline="0" dirty="0" smtClean="0"/>
            <a:t>Разумное начало (Образ человека)</a:t>
          </a:r>
          <a:endParaRPr lang="ru-RU" b="1" dirty="0"/>
        </a:p>
      </dgm:t>
    </dgm:pt>
    <dgm:pt modelId="{8510B7F0-A574-459A-8AD8-F880BDF26C10}" type="parTrans" cxnId="{499129FE-2811-4182-A0C4-2AAFFD13C45F}">
      <dgm:prSet/>
      <dgm:spPr/>
      <dgm:t>
        <a:bodyPr/>
        <a:lstStyle/>
        <a:p>
          <a:endParaRPr lang="ru-RU"/>
        </a:p>
      </dgm:t>
    </dgm:pt>
    <dgm:pt modelId="{56FC4504-FEC1-4617-897F-43D1619DDD55}" type="sibTrans" cxnId="{499129FE-2811-4182-A0C4-2AAFFD13C45F}">
      <dgm:prSet/>
      <dgm:spPr/>
      <dgm:t>
        <a:bodyPr/>
        <a:lstStyle/>
        <a:p>
          <a:endParaRPr lang="ru-RU"/>
        </a:p>
      </dgm:t>
    </dgm:pt>
    <dgm:pt modelId="{E4DC5CED-D9CE-4E8A-B2B7-D1AFB378C7A5}" type="pres">
      <dgm:prSet presAssocID="{38BC3AC2-3355-416D-B39A-41979C55117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6468DC-F782-4790-97DD-E66A6022F72E}" type="pres">
      <dgm:prSet presAssocID="{C33A48A9-B31D-4601-B3F2-3F9B5BFAA617}" presName="centerShape" presStyleLbl="node0" presStyleIdx="0" presStyleCnt="1"/>
      <dgm:spPr/>
      <dgm:t>
        <a:bodyPr/>
        <a:lstStyle/>
        <a:p>
          <a:endParaRPr lang="ru-RU"/>
        </a:p>
      </dgm:t>
    </dgm:pt>
    <dgm:pt modelId="{C831B03C-B604-4E4D-B88B-0CFCD7825918}" type="pres">
      <dgm:prSet presAssocID="{9F5754ED-0BA2-4B5C-BF44-F3952BEDE56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78D0CE-28D4-4E37-9FBE-999A7467AB40}" type="pres">
      <dgm:prSet presAssocID="{9F5754ED-0BA2-4B5C-BF44-F3952BEDE564}" presName="dummy" presStyleCnt="0"/>
      <dgm:spPr/>
    </dgm:pt>
    <dgm:pt modelId="{4BC5B0A3-4534-4630-8FBF-880D846E759A}" type="pres">
      <dgm:prSet presAssocID="{56FC4504-FEC1-4617-897F-43D1619DDD55}" presName="sibTrans" presStyleLbl="sibTrans2D1" presStyleIdx="0" presStyleCnt="3"/>
      <dgm:spPr/>
      <dgm:t>
        <a:bodyPr/>
        <a:lstStyle/>
        <a:p>
          <a:endParaRPr lang="ru-RU"/>
        </a:p>
      </dgm:t>
    </dgm:pt>
    <dgm:pt modelId="{6B83AF76-0FB5-4241-AA9E-C34328576728}" type="pres">
      <dgm:prSet presAssocID="{BE16E56A-0839-4786-84FD-DEFF8DCD41A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FF33AC-2101-457C-8F86-C7B814B0698D}" type="pres">
      <dgm:prSet presAssocID="{BE16E56A-0839-4786-84FD-DEFF8DCD41A0}" presName="dummy" presStyleCnt="0"/>
      <dgm:spPr/>
    </dgm:pt>
    <dgm:pt modelId="{9AE92C78-2FD3-4589-9416-34BB5A75F9CD}" type="pres">
      <dgm:prSet presAssocID="{3A230694-A45C-498E-9710-741A41AA5E66}" presName="sibTrans" presStyleLbl="sibTrans2D1" presStyleIdx="1" presStyleCnt="3" custScaleY="113053"/>
      <dgm:spPr/>
      <dgm:t>
        <a:bodyPr/>
        <a:lstStyle/>
        <a:p>
          <a:endParaRPr lang="ru-RU"/>
        </a:p>
      </dgm:t>
    </dgm:pt>
    <dgm:pt modelId="{B2AE80BE-8130-4E8F-8B28-648BF9A5D61B}" type="pres">
      <dgm:prSet presAssocID="{8955A8EF-8477-4F4F-AE07-A946DBC44BE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216095-4105-4955-AFDF-826532A0BBD9}" type="pres">
      <dgm:prSet presAssocID="{8955A8EF-8477-4F4F-AE07-A946DBC44BE0}" presName="dummy" presStyleCnt="0"/>
      <dgm:spPr/>
    </dgm:pt>
    <dgm:pt modelId="{AAC69801-732D-4E5A-AD56-A76E8BD0F406}" type="pres">
      <dgm:prSet presAssocID="{9008CC71-3428-4534-9200-9DDF271EA854}" presName="sibTrans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6DDFB88C-0804-4C44-A0E8-8C02971EC3B1}" type="presOf" srcId="{38BC3AC2-3355-416D-B39A-41979C551170}" destId="{E4DC5CED-D9CE-4E8A-B2B7-D1AFB378C7A5}" srcOrd="0" destOrd="0" presId="urn:microsoft.com/office/officeart/2005/8/layout/radial6"/>
    <dgm:cxn modelId="{0B9D2DA3-830F-415F-BB31-27E314EA9F87}" type="presOf" srcId="{BE16E56A-0839-4786-84FD-DEFF8DCD41A0}" destId="{6B83AF76-0FB5-4241-AA9E-C34328576728}" srcOrd="0" destOrd="0" presId="urn:microsoft.com/office/officeart/2005/8/layout/radial6"/>
    <dgm:cxn modelId="{D86E22D1-A6E3-4C57-8694-B9AC9010B932}" type="presOf" srcId="{9F5754ED-0BA2-4B5C-BF44-F3952BEDE564}" destId="{C831B03C-B604-4E4D-B88B-0CFCD7825918}" srcOrd="0" destOrd="0" presId="urn:microsoft.com/office/officeart/2005/8/layout/radial6"/>
    <dgm:cxn modelId="{A5C4BF1D-2C7D-4824-9CB2-8246876D2CCC}" srcId="{C33A48A9-B31D-4601-B3F2-3F9B5BFAA617}" destId="{8955A8EF-8477-4F4F-AE07-A946DBC44BE0}" srcOrd="2" destOrd="0" parTransId="{A12064CA-6D72-4C1A-A742-2C6D33E1F418}" sibTransId="{9008CC71-3428-4534-9200-9DDF271EA854}"/>
    <dgm:cxn modelId="{AD940E3F-454B-4087-973F-5746467C3F79}" srcId="{C33A48A9-B31D-4601-B3F2-3F9B5BFAA617}" destId="{BE16E56A-0839-4786-84FD-DEFF8DCD41A0}" srcOrd="1" destOrd="0" parTransId="{60458408-ECC4-4D60-9DE8-09F33B741699}" sibTransId="{3A230694-A45C-498E-9710-741A41AA5E66}"/>
    <dgm:cxn modelId="{BDE32AEB-BC82-4E75-93A3-765226A53690}" type="presOf" srcId="{C33A48A9-B31D-4601-B3F2-3F9B5BFAA617}" destId="{4D6468DC-F782-4790-97DD-E66A6022F72E}" srcOrd="0" destOrd="0" presId="urn:microsoft.com/office/officeart/2005/8/layout/radial6"/>
    <dgm:cxn modelId="{EA4A8D23-31EF-4C51-B9EC-3D4A8AC034CC}" type="presOf" srcId="{3A230694-A45C-498E-9710-741A41AA5E66}" destId="{9AE92C78-2FD3-4589-9416-34BB5A75F9CD}" srcOrd="0" destOrd="0" presId="urn:microsoft.com/office/officeart/2005/8/layout/radial6"/>
    <dgm:cxn modelId="{7B1023A1-708B-4971-B10F-C442AE0E9C59}" srcId="{38BC3AC2-3355-416D-B39A-41979C551170}" destId="{C33A48A9-B31D-4601-B3F2-3F9B5BFAA617}" srcOrd="0" destOrd="0" parTransId="{F5D18A62-599B-4263-B0C3-1C6C25F2DD09}" sibTransId="{82934127-C955-4CEC-8C03-640CB2C1AE7A}"/>
    <dgm:cxn modelId="{22129916-38EC-4FBE-91C4-797AB3A88B87}" type="presOf" srcId="{56FC4504-FEC1-4617-897F-43D1619DDD55}" destId="{4BC5B0A3-4534-4630-8FBF-880D846E759A}" srcOrd="0" destOrd="0" presId="urn:microsoft.com/office/officeart/2005/8/layout/radial6"/>
    <dgm:cxn modelId="{499129FE-2811-4182-A0C4-2AAFFD13C45F}" srcId="{C33A48A9-B31D-4601-B3F2-3F9B5BFAA617}" destId="{9F5754ED-0BA2-4B5C-BF44-F3952BEDE564}" srcOrd="0" destOrd="0" parTransId="{8510B7F0-A574-459A-8AD8-F880BDF26C10}" sibTransId="{56FC4504-FEC1-4617-897F-43D1619DDD55}"/>
    <dgm:cxn modelId="{1BC2DAD9-B50B-4E0B-8897-A7CF2049D368}" type="presOf" srcId="{8955A8EF-8477-4F4F-AE07-A946DBC44BE0}" destId="{B2AE80BE-8130-4E8F-8B28-648BF9A5D61B}" srcOrd="0" destOrd="0" presId="urn:microsoft.com/office/officeart/2005/8/layout/radial6"/>
    <dgm:cxn modelId="{E4FE0F95-7E57-4CB3-8BFE-F83F7FEC55F6}" type="presOf" srcId="{9008CC71-3428-4534-9200-9DDF271EA854}" destId="{AAC69801-732D-4E5A-AD56-A76E8BD0F406}" srcOrd="0" destOrd="0" presId="urn:microsoft.com/office/officeart/2005/8/layout/radial6"/>
    <dgm:cxn modelId="{9B708FE9-F3D1-4C5D-882D-F51CB04DFDAB}" type="presParOf" srcId="{E4DC5CED-D9CE-4E8A-B2B7-D1AFB378C7A5}" destId="{4D6468DC-F782-4790-97DD-E66A6022F72E}" srcOrd="0" destOrd="0" presId="urn:microsoft.com/office/officeart/2005/8/layout/radial6"/>
    <dgm:cxn modelId="{68066403-798D-4DE7-A769-71F07A199FAC}" type="presParOf" srcId="{E4DC5CED-D9CE-4E8A-B2B7-D1AFB378C7A5}" destId="{C831B03C-B604-4E4D-B88B-0CFCD7825918}" srcOrd="1" destOrd="0" presId="urn:microsoft.com/office/officeart/2005/8/layout/radial6"/>
    <dgm:cxn modelId="{405A6940-3E23-44B6-B4FF-641A4472C2BC}" type="presParOf" srcId="{E4DC5CED-D9CE-4E8A-B2B7-D1AFB378C7A5}" destId="{7178D0CE-28D4-4E37-9FBE-999A7467AB40}" srcOrd="2" destOrd="0" presId="urn:microsoft.com/office/officeart/2005/8/layout/radial6"/>
    <dgm:cxn modelId="{62CB2EB0-28F9-4E70-9F25-C8AEC9AFD3DC}" type="presParOf" srcId="{E4DC5CED-D9CE-4E8A-B2B7-D1AFB378C7A5}" destId="{4BC5B0A3-4534-4630-8FBF-880D846E759A}" srcOrd="3" destOrd="0" presId="urn:microsoft.com/office/officeart/2005/8/layout/radial6"/>
    <dgm:cxn modelId="{D144BE53-06B2-491B-AA9D-78F70B198F7A}" type="presParOf" srcId="{E4DC5CED-D9CE-4E8A-B2B7-D1AFB378C7A5}" destId="{6B83AF76-0FB5-4241-AA9E-C34328576728}" srcOrd="4" destOrd="0" presId="urn:microsoft.com/office/officeart/2005/8/layout/radial6"/>
    <dgm:cxn modelId="{00FC42E7-43F2-432D-BC46-2FA1EBA4ECC5}" type="presParOf" srcId="{E4DC5CED-D9CE-4E8A-B2B7-D1AFB378C7A5}" destId="{F1FF33AC-2101-457C-8F86-C7B814B0698D}" srcOrd="5" destOrd="0" presId="urn:microsoft.com/office/officeart/2005/8/layout/radial6"/>
    <dgm:cxn modelId="{ADAFC9ED-79A7-4F0D-854E-32D5F2FDCC08}" type="presParOf" srcId="{E4DC5CED-D9CE-4E8A-B2B7-D1AFB378C7A5}" destId="{9AE92C78-2FD3-4589-9416-34BB5A75F9CD}" srcOrd="6" destOrd="0" presId="urn:microsoft.com/office/officeart/2005/8/layout/radial6"/>
    <dgm:cxn modelId="{6CFF9C14-64EC-4D88-9E07-6964CA9C4929}" type="presParOf" srcId="{E4DC5CED-D9CE-4E8A-B2B7-D1AFB378C7A5}" destId="{B2AE80BE-8130-4E8F-8B28-648BF9A5D61B}" srcOrd="7" destOrd="0" presId="urn:microsoft.com/office/officeart/2005/8/layout/radial6"/>
    <dgm:cxn modelId="{56CE4557-9D86-4BA4-AF23-DDE1C850391C}" type="presParOf" srcId="{E4DC5CED-D9CE-4E8A-B2B7-D1AFB378C7A5}" destId="{17216095-4105-4955-AFDF-826532A0BBD9}" srcOrd="8" destOrd="0" presId="urn:microsoft.com/office/officeart/2005/8/layout/radial6"/>
    <dgm:cxn modelId="{5F55F289-31B8-4B34-AFB9-DC045E393187}" type="presParOf" srcId="{E4DC5CED-D9CE-4E8A-B2B7-D1AFB378C7A5}" destId="{AAC69801-732D-4E5A-AD56-A76E8BD0F406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6E3ECF8-A40A-4D7F-9A63-6F50F65F324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5C496B-BFB6-4D44-A198-30B3A4C3D90B}">
      <dgm:prSet phldrT="[Текст]"/>
      <dgm:spPr/>
      <dgm:t>
        <a:bodyPr/>
        <a:lstStyle/>
        <a:p>
          <a:r>
            <a:rPr lang="ru-RU" dirty="0" smtClean="0"/>
            <a:t>«Рождение» души и созерцание мира идей.</a:t>
          </a:r>
          <a:endParaRPr lang="ru-RU" dirty="0"/>
        </a:p>
      </dgm:t>
    </dgm:pt>
    <dgm:pt modelId="{B1DAC690-EACE-4D7B-B49D-22C65671FF65}" type="parTrans" cxnId="{2EAD48D3-A8C8-47A7-BC20-105076A0C2EE}">
      <dgm:prSet/>
      <dgm:spPr/>
      <dgm:t>
        <a:bodyPr/>
        <a:lstStyle/>
        <a:p>
          <a:endParaRPr lang="ru-RU"/>
        </a:p>
      </dgm:t>
    </dgm:pt>
    <dgm:pt modelId="{76E2BCD6-F860-4DB8-B3CD-20C52FA8B900}" type="sibTrans" cxnId="{2EAD48D3-A8C8-47A7-BC20-105076A0C2EE}">
      <dgm:prSet/>
      <dgm:spPr/>
      <dgm:t>
        <a:bodyPr/>
        <a:lstStyle/>
        <a:p>
          <a:endParaRPr lang="ru-RU"/>
        </a:p>
      </dgm:t>
    </dgm:pt>
    <dgm:pt modelId="{1402E620-63D1-49BB-8BD5-55978371B489}">
      <dgm:prSet phldrT="[Текст]"/>
      <dgm:spPr/>
      <dgm:t>
        <a:bodyPr/>
        <a:lstStyle/>
        <a:p>
          <a:r>
            <a:rPr lang="ru-RU" dirty="0" err="1" smtClean="0"/>
            <a:t>Ниспадение</a:t>
          </a:r>
          <a:r>
            <a:rPr lang="ru-RU" dirty="0" smtClean="0"/>
            <a:t> души в тело </a:t>
          </a:r>
          <a:endParaRPr lang="ru-RU" dirty="0"/>
        </a:p>
      </dgm:t>
    </dgm:pt>
    <dgm:pt modelId="{C8A352CE-6039-41ED-8A04-79A471B1A61C}" type="parTrans" cxnId="{B78A447E-C809-44BB-A756-7BF348AAA157}">
      <dgm:prSet/>
      <dgm:spPr/>
      <dgm:t>
        <a:bodyPr/>
        <a:lstStyle/>
        <a:p>
          <a:endParaRPr lang="ru-RU"/>
        </a:p>
      </dgm:t>
    </dgm:pt>
    <dgm:pt modelId="{567A50F9-805C-4AFA-A9C7-4FADB0039C56}" type="sibTrans" cxnId="{B78A447E-C809-44BB-A756-7BF348AAA157}">
      <dgm:prSet/>
      <dgm:spPr/>
      <dgm:t>
        <a:bodyPr/>
        <a:lstStyle/>
        <a:p>
          <a:endParaRPr lang="ru-RU"/>
        </a:p>
      </dgm:t>
    </dgm:pt>
    <dgm:pt modelId="{7895AEFC-7032-41E5-81CD-167707080EAC}">
      <dgm:prSet phldrT="[Текст]"/>
      <dgm:spPr/>
      <dgm:t>
        <a:bodyPr/>
        <a:lstStyle/>
        <a:p>
          <a:r>
            <a:rPr lang="ru-RU" dirty="0" smtClean="0"/>
            <a:t>Жизнь души в теле</a:t>
          </a:r>
          <a:endParaRPr lang="ru-RU" dirty="0"/>
        </a:p>
      </dgm:t>
    </dgm:pt>
    <dgm:pt modelId="{561E9509-81AA-43F1-B6BC-D10C79E19CA5}" type="parTrans" cxnId="{3A002909-536A-4D60-85DA-9DCEC6867811}">
      <dgm:prSet/>
      <dgm:spPr/>
      <dgm:t>
        <a:bodyPr/>
        <a:lstStyle/>
        <a:p>
          <a:endParaRPr lang="ru-RU"/>
        </a:p>
      </dgm:t>
    </dgm:pt>
    <dgm:pt modelId="{59FF02E6-6961-4FAD-8D0B-349CD599B7B8}" type="sibTrans" cxnId="{3A002909-536A-4D60-85DA-9DCEC6867811}">
      <dgm:prSet/>
      <dgm:spPr/>
      <dgm:t>
        <a:bodyPr/>
        <a:lstStyle/>
        <a:p>
          <a:endParaRPr lang="ru-RU"/>
        </a:p>
      </dgm:t>
    </dgm:pt>
    <dgm:pt modelId="{A8EF2E7D-D82C-40CF-814D-8940777B7957}">
      <dgm:prSet phldrT="[Текст]"/>
      <dgm:spPr/>
      <dgm:t>
        <a:bodyPr/>
        <a:lstStyle/>
        <a:p>
          <a:r>
            <a:rPr lang="ru-RU" dirty="0" smtClean="0"/>
            <a:t>Смерть тела и посмертный суд души</a:t>
          </a:r>
          <a:endParaRPr lang="ru-RU" dirty="0"/>
        </a:p>
      </dgm:t>
    </dgm:pt>
    <dgm:pt modelId="{689FF2E6-C4C0-4768-B262-258E4AA50E41}" type="parTrans" cxnId="{F6F03E65-E8F3-47E9-B1F4-3AF4061589E3}">
      <dgm:prSet/>
      <dgm:spPr/>
      <dgm:t>
        <a:bodyPr/>
        <a:lstStyle/>
        <a:p>
          <a:endParaRPr lang="ru-RU"/>
        </a:p>
      </dgm:t>
    </dgm:pt>
    <dgm:pt modelId="{E23756DA-72ED-493E-B749-26FD1814472A}" type="sibTrans" cxnId="{F6F03E65-E8F3-47E9-B1F4-3AF4061589E3}">
      <dgm:prSet/>
      <dgm:spPr/>
      <dgm:t>
        <a:bodyPr/>
        <a:lstStyle/>
        <a:p>
          <a:endParaRPr lang="ru-RU"/>
        </a:p>
      </dgm:t>
    </dgm:pt>
    <dgm:pt modelId="{AEB1EADA-B99D-4E12-98B1-AE4CD84648B2}">
      <dgm:prSet phldrT="[Текст]"/>
      <dgm:spPr/>
      <dgm:t>
        <a:bodyPr/>
        <a:lstStyle/>
        <a:p>
          <a:r>
            <a:rPr lang="ru-RU" dirty="0" smtClean="0"/>
            <a:t>Вынесение приговора</a:t>
          </a:r>
          <a:endParaRPr lang="ru-RU" dirty="0"/>
        </a:p>
      </dgm:t>
    </dgm:pt>
    <dgm:pt modelId="{47B46B04-82AD-4F1D-B5BB-C3F4E1202141}" type="parTrans" cxnId="{2C091799-1DC8-4D04-92DA-6DB2CD2FD662}">
      <dgm:prSet/>
      <dgm:spPr/>
      <dgm:t>
        <a:bodyPr/>
        <a:lstStyle/>
        <a:p>
          <a:endParaRPr lang="ru-RU"/>
        </a:p>
      </dgm:t>
    </dgm:pt>
    <dgm:pt modelId="{62A459FE-167F-46D2-9433-0000735FF04D}" type="sibTrans" cxnId="{2C091799-1DC8-4D04-92DA-6DB2CD2FD662}">
      <dgm:prSet/>
      <dgm:spPr/>
      <dgm:t>
        <a:bodyPr/>
        <a:lstStyle/>
        <a:p>
          <a:endParaRPr lang="ru-RU"/>
        </a:p>
      </dgm:t>
    </dgm:pt>
    <dgm:pt modelId="{80A05496-996D-455C-860D-43B5B9BEAB6B}">
      <dgm:prSet phldrT="[Текст]"/>
      <dgm:spPr/>
      <dgm:t>
        <a:bodyPr/>
        <a:lstStyle/>
        <a:p>
          <a:r>
            <a:rPr lang="ru-RU" dirty="0" smtClean="0"/>
            <a:t>Душа снова попадает в человеческое тело пока не пройдет этот круг 10 000 лет</a:t>
          </a:r>
          <a:endParaRPr lang="ru-RU" dirty="0"/>
        </a:p>
      </dgm:t>
    </dgm:pt>
    <dgm:pt modelId="{2E03A714-401C-4C26-94CD-9105A3B93BA7}" type="parTrans" cxnId="{1A42ECD3-2A9D-4B9A-B138-404EF18A7A4F}">
      <dgm:prSet/>
      <dgm:spPr/>
      <dgm:t>
        <a:bodyPr/>
        <a:lstStyle/>
        <a:p>
          <a:endParaRPr lang="ru-RU"/>
        </a:p>
      </dgm:t>
    </dgm:pt>
    <dgm:pt modelId="{3DF9D329-0BC2-4B5E-95D2-98D996480D6C}" type="sibTrans" cxnId="{1A42ECD3-2A9D-4B9A-B138-404EF18A7A4F}">
      <dgm:prSet/>
      <dgm:spPr/>
      <dgm:t>
        <a:bodyPr/>
        <a:lstStyle/>
        <a:p>
          <a:endParaRPr lang="ru-RU"/>
        </a:p>
      </dgm:t>
    </dgm:pt>
    <dgm:pt modelId="{41F3A87C-9978-412D-8830-05F2E3802B37}">
      <dgm:prSet phldrT="[Текст]"/>
      <dgm:spPr/>
      <dgm:t>
        <a:bodyPr/>
        <a:lstStyle/>
        <a:p>
          <a:r>
            <a:rPr lang="ru-RU" dirty="0" smtClean="0"/>
            <a:t>Душа философа, проходит круг  в течении </a:t>
          </a:r>
          <a:br>
            <a:rPr lang="ru-RU" dirty="0" smtClean="0"/>
          </a:br>
          <a:r>
            <a:rPr lang="ru-RU" dirty="0" smtClean="0"/>
            <a:t>3 000 лет</a:t>
          </a:r>
          <a:endParaRPr lang="ru-RU" dirty="0"/>
        </a:p>
      </dgm:t>
    </dgm:pt>
    <dgm:pt modelId="{D97244FB-A022-4BA3-B549-39132DAFCC5F}" type="parTrans" cxnId="{584D1521-3222-4EE1-88BC-72E4F37C674F}">
      <dgm:prSet/>
      <dgm:spPr/>
      <dgm:t>
        <a:bodyPr/>
        <a:lstStyle/>
        <a:p>
          <a:endParaRPr lang="ru-RU"/>
        </a:p>
      </dgm:t>
    </dgm:pt>
    <dgm:pt modelId="{337A2A52-0491-48D3-AFE2-C90A682D3272}" type="sibTrans" cxnId="{584D1521-3222-4EE1-88BC-72E4F37C674F}">
      <dgm:prSet/>
      <dgm:spPr/>
      <dgm:t>
        <a:bodyPr/>
        <a:lstStyle/>
        <a:p>
          <a:endParaRPr lang="ru-RU"/>
        </a:p>
      </dgm:t>
    </dgm:pt>
    <dgm:pt modelId="{ED58F077-22BF-4EF2-B5F2-2E9FAA0C57DE}">
      <dgm:prSet phldrT="[Текст]"/>
      <dgm:spPr/>
      <dgm:t>
        <a:bodyPr/>
        <a:lstStyle/>
        <a:p>
          <a:r>
            <a:rPr lang="ru-RU" dirty="0" smtClean="0"/>
            <a:t>Души прошедшие цикл снова растворяются в субстанции из которой появились.</a:t>
          </a:r>
          <a:endParaRPr lang="ru-RU" dirty="0"/>
        </a:p>
      </dgm:t>
    </dgm:pt>
    <dgm:pt modelId="{FFAF45F3-A513-4B60-8326-96579DC75188}" type="parTrans" cxnId="{86F3260D-98E2-4F87-9334-E03209183308}">
      <dgm:prSet/>
      <dgm:spPr/>
      <dgm:t>
        <a:bodyPr/>
        <a:lstStyle/>
        <a:p>
          <a:endParaRPr lang="ru-RU"/>
        </a:p>
      </dgm:t>
    </dgm:pt>
    <dgm:pt modelId="{009AA489-0D04-46A1-A6F9-57E9C4E05916}" type="sibTrans" cxnId="{86F3260D-98E2-4F87-9334-E03209183308}">
      <dgm:prSet/>
      <dgm:spPr/>
      <dgm:t>
        <a:bodyPr/>
        <a:lstStyle/>
        <a:p>
          <a:endParaRPr lang="ru-RU"/>
        </a:p>
      </dgm:t>
    </dgm:pt>
    <dgm:pt modelId="{A0F6D83A-6CEF-408C-985D-2CD62FF5C5FE}" type="pres">
      <dgm:prSet presAssocID="{16E3ECF8-A40A-4D7F-9A63-6F50F65F324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0BD032-99DC-4FE4-B8B8-7C757F5C5DF3}" type="pres">
      <dgm:prSet presAssocID="{1B5C496B-BFB6-4D44-A198-30B3A4C3D90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B32E48-9368-423B-A087-ABE89A9976F3}" type="pres">
      <dgm:prSet presAssocID="{76E2BCD6-F860-4DB8-B3CD-20C52FA8B900}" presName="sibTrans" presStyleLbl="sibTrans2D1" presStyleIdx="0" presStyleCnt="6"/>
      <dgm:spPr/>
      <dgm:t>
        <a:bodyPr/>
        <a:lstStyle/>
        <a:p>
          <a:endParaRPr lang="ru-RU"/>
        </a:p>
      </dgm:t>
    </dgm:pt>
    <dgm:pt modelId="{C55ACD99-7802-4D37-87DB-2ABCF8700F61}" type="pres">
      <dgm:prSet presAssocID="{76E2BCD6-F860-4DB8-B3CD-20C52FA8B900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6D947D95-11AE-49B8-AD22-8876343330A4}" type="pres">
      <dgm:prSet presAssocID="{1402E620-63D1-49BB-8BD5-55978371B48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5DBA41-F6E3-40B8-8DC6-A1B128FFB15D}" type="pres">
      <dgm:prSet presAssocID="{567A50F9-805C-4AFA-A9C7-4FADB0039C56}" presName="sibTrans" presStyleLbl="sibTrans2D1" presStyleIdx="1" presStyleCnt="6"/>
      <dgm:spPr/>
      <dgm:t>
        <a:bodyPr/>
        <a:lstStyle/>
        <a:p>
          <a:endParaRPr lang="ru-RU"/>
        </a:p>
      </dgm:t>
    </dgm:pt>
    <dgm:pt modelId="{29ED0D64-F26E-4856-91C0-3F5075DCC535}" type="pres">
      <dgm:prSet presAssocID="{567A50F9-805C-4AFA-A9C7-4FADB0039C56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F6523817-9C5B-4544-9FA1-A993BF026733}" type="pres">
      <dgm:prSet presAssocID="{7895AEFC-7032-41E5-81CD-167707080EA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46301E-BD18-43B8-ABA9-DEC807FF007E}" type="pres">
      <dgm:prSet presAssocID="{59FF02E6-6961-4FAD-8D0B-349CD599B7B8}" presName="sibTrans" presStyleLbl="sibTrans2D1" presStyleIdx="2" presStyleCnt="6"/>
      <dgm:spPr/>
      <dgm:t>
        <a:bodyPr/>
        <a:lstStyle/>
        <a:p>
          <a:endParaRPr lang="ru-RU"/>
        </a:p>
      </dgm:t>
    </dgm:pt>
    <dgm:pt modelId="{3AE08EA9-0C2C-4F60-BD8C-A3040215EFAE}" type="pres">
      <dgm:prSet presAssocID="{59FF02E6-6961-4FAD-8D0B-349CD599B7B8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FB22394B-79F6-4611-9455-1ADB724FF375}" type="pres">
      <dgm:prSet presAssocID="{A8EF2E7D-D82C-40CF-814D-8940777B795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F731F6-48CB-4893-A404-7574F22E04D4}" type="pres">
      <dgm:prSet presAssocID="{E23756DA-72ED-493E-B749-26FD1814472A}" presName="sibTrans" presStyleLbl="sibTrans2D1" presStyleIdx="3" presStyleCnt="6"/>
      <dgm:spPr/>
      <dgm:t>
        <a:bodyPr/>
        <a:lstStyle/>
        <a:p>
          <a:endParaRPr lang="ru-RU"/>
        </a:p>
      </dgm:t>
    </dgm:pt>
    <dgm:pt modelId="{FF5370F9-54C1-47F8-A75A-BDA436549A6E}" type="pres">
      <dgm:prSet presAssocID="{E23756DA-72ED-493E-B749-26FD1814472A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954880B4-238E-4CE5-B38F-50F9BD895799}" type="pres">
      <dgm:prSet presAssocID="{AEB1EADA-B99D-4E12-98B1-AE4CD84648B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246249-6686-4B37-B9FE-4FD906A0914A}" type="pres">
      <dgm:prSet presAssocID="{62A459FE-167F-46D2-9433-0000735FF04D}" presName="sibTrans" presStyleLbl="sibTrans2D1" presStyleIdx="4" presStyleCnt="6"/>
      <dgm:spPr/>
      <dgm:t>
        <a:bodyPr/>
        <a:lstStyle/>
        <a:p>
          <a:endParaRPr lang="ru-RU"/>
        </a:p>
      </dgm:t>
    </dgm:pt>
    <dgm:pt modelId="{28225043-BA15-475E-9480-098042A783D9}" type="pres">
      <dgm:prSet presAssocID="{62A459FE-167F-46D2-9433-0000735FF04D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7EC76289-0182-4DB2-9BC9-AE3772A200EB}" type="pres">
      <dgm:prSet presAssocID="{ED58F077-22BF-4EF2-B5F2-2E9FAA0C57D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B6CE36-8780-47F7-A975-702F82775517}" type="pres">
      <dgm:prSet presAssocID="{009AA489-0D04-46A1-A6F9-57E9C4E05916}" presName="sibTrans" presStyleLbl="sibTrans2D1" presStyleIdx="5" presStyleCnt="6"/>
      <dgm:spPr/>
      <dgm:t>
        <a:bodyPr/>
        <a:lstStyle/>
        <a:p>
          <a:endParaRPr lang="ru-RU"/>
        </a:p>
      </dgm:t>
    </dgm:pt>
    <dgm:pt modelId="{2899CA1A-BE37-441F-B810-C1C5C8032150}" type="pres">
      <dgm:prSet presAssocID="{009AA489-0D04-46A1-A6F9-57E9C4E05916}" presName="connectorText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30864DF8-7D48-453C-8BD7-AACB6476DD69}" type="presOf" srcId="{41F3A87C-9978-412D-8830-05F2E3802B37}" destId="{954880B4-238E-4CE5-B38F-50F9BD895799}" srcOrd="0" destOrd="2" presId="urn:microsoft.com/office/officeart/2005/8/layout/cycle2"/>
    <dgm:cxn modelId="{4B349209-97DD-4599-BF06-6050B825F9EC}" type="presOf" srcId="{567A50F9-805C-4AFA-A9C7-4FADB0039C56}" destId="{29ED0D64-F26E-4856-91C0-3F5075DCC535}" srcOrd="1" destOrd="0" presId="urn:microsoft.com/office/officeart/2005/8/layout/cycle2"/>
    <dgm:cxn modelId="{E02203C6-ABA9-41DF-892F-54E274274843}" type="presOf" srcId="{59FF02E6-6961-4FAD-8D0B-349CD599B7B8}" destId="{3AE08EA9-0C2C-4F60-BD8C-A3040215EFAE}" srcOrd="1" destOrd="0" presId="urn:microsoft.com/office/officeart/2005/8/layout/cycle2"/>
    <dgm:cxn modelId="{1C086C1E-E22E-4873-99AF-032EF9164774}" type="presOf" srcId="{E23756DA-72ED-493E-B749-26FD1814472A}" destId="{8CF731F6-48CB-4893-A404-7574F22E04D4}" srcOrd="0" destOrd="0" presId="urn:microsoft.com/office/officeart/2005/8/layout/cycle2"/>
    <dgm:cxn modelId="{F6F03E65-E8F3-47E9-B1F4-3AF4061589E3}" srcId="{16E3ECF8-A40A-4D7F-9A63-6F50F65F324E}" destId="{A8EF2E7D-D82C-40CF-814D-8940777B7957}" srcOrd="3" destOrd="0" parTransId="{689FF2E6-C4C0-4768-B262-258E4AA50E41}" sibTransId="{E23756DA-72ED-493E-B749-26FD1814472A}"/>
    <dgm:cxn modelId="{1B733F00-14B2-4D61-85B6-43B337E6B0A4}" type="presOf" srcId="{1B5C496B-BFB6-4D44-A198-30B3A4C3D90B}" destId="{250BD032-99DC-4FE4-B8B8-7C757F5C5DF3}" srcOrd="0" destOrd="0" presId="urn:microsoft.com/office/officeart/2005/8/layout/cycle2"/>
    <dgm:cxn modelId="{F3702E8D-E0F4-452A-9E31-C8B9DC113213}" type="presOf" srcId="{ED58F077-22BF-4EF2-B5F2-2E9FAA0C57DE}" destId="{7EC76289-0182-4DB2-9BC9-AE3772A200EB}" srcOrd="0" destOrd="0" presId="urn:microsoft.com/office/officeart/2005/8/layout/cycle2"/>
    <dgm:cxn modelId="{641F0C41-D9DE-4F1F-B4F6-1F57A1B6E1FD}" type="presOf" srcId="{A8EF2E7D-D82C-40CF-814D-8940777B7957}" destId="{FB22394B-79F6-4611-9455-1ADB724FF375}" srcOrd="0" destOrd="0" presId="urn:microsoft.com/office/officeart/2005/8/layout/cycle2"/>
    <dgm:cxn modelId="{15AFFF0F-B78B-41F6-85C6-0A3D894165AD}" type="presOf" srcId="{009AA489-0D04-46A1-A6F9-57E9C4E05916}" destId="{0AB6CE36-8780-47F7-A975-702F82775517}" srcOrd="0" destOrd="0" presId="urn:microsoft.com/office/officeart/2005/8/layout/cycle2"/>
    <dgm:cxn modelId="{EC590D7F-E987-4B99-938D-259069F7EDB9}" type="presOf" srcId="{16E3ECF8-A40A-4D7F-9A63-6F50F65F324E}" destId="{A0F6D83A-6CEF-408C-985D-2CD62FF5C5FE}" srcOrd="0" destOrd="0" presId="urn:microsoft.com/office/officeart/2005/8/layout/cycle2"/>
    <dgm:cxn modelId="{1793F4F7-92C4-4A53-A0EF-13E634A9334A}" type="presOf" srcId="{1402E620-63D1-49BB-8BD5-55978371B489}" destId="{6D947D95-11AE-49B8-AD22-8876343330A4}" srcOrd="0" destOrd="0" presId="urn:microsoft.com/office/officeart/2005/8/layout/cycle2"/>
    <dgm:cxn modelId="{BA91D12C-7E5D-4092-9153-E3F628C818BC}" type="presOf" srcId="{80A05496-996D-455C-860D-43B5B9BEAB6B}" destId="{954880B4-238E-4CE5-B38F-50F9BD895799}" srcOrd="0" destOrd="1" presId="urn:microsoft.com/office/officeart/2005/8/layout/cycle2"/>
    <dgm:cxn modelId="{B78A447E-C809-44BB-A756-7BF348AAA157}" srcId="{16E3ECF8-A40A-4D7F-9A63-6F50F65F324E}" destId="{1402E620-63D1-49BB-8BD5-55978371B489}" srcOrd="1" destOrd="0" parTransId="{C8A352CE-6039-41ED-8A04-79A471B1A61C}" sibTransId="{567A50F9-805C-4AFA-A9C7-4FADB0039C56}"/>
    <dgm:cxn modelId="{E5DE4CC8-AFF9-4DF0-87E6-55F183D642BF}" type="presOf" srcId="{76E2BCD6-F860-4DB8-B3CD-20C52FA8B900}" destId="{52B32E48-9368-423B-A087-ABE89A9976F3}" srcOrd="0" destOrd="0" presId="urn:microsoft.com/office/officeart/2005/8/layout/cycle2"/>
    <dgm:cxn modelId="{09393712-6720-4CB7-B8E0-B31E7D840B7A}" type="presOf" srcId="{AEB1EADA-B99D-4E12-98B1-AE4CD84648B2}" destId="{954880B4-238E-4CE5-B38F-50F9BD895799}" srcOrd="0" destOrd="0" presId="urn:microsoft.com/office/officeart/2005/8/layout/cycle2"/>
    <dgm:cxn modelId="{584D1521-3222-4EE1-88BC-72E4F37C674F}" srcId="{AEB1EADA-B99D-4E12-98B1-AE4CD84648B2}" destId="{41F3A87C-9978-412D-8830-05F2E3802B37}" srcOrd="1" destOrd="0" parTransId="{D97244FB-A022-4BA3-B549-39132DAFCC5F}" sibTransId="{337A2A52-0491-48D3-AFE2-C90A682D3272}"/>
    <dgm:cxn modelId="{3F195AA4-B51A-49CC-8E3C-BF339E063DDA}" type="presOf" srcId="{59FF02E6-6961-4FAD-8D0B-349CD599B7B8}" destId="{C446301E-BD18-43B8-ABA9-DEC807FF007E}" srcOrd="0" destOrd="0" presId="urn:microsoft.com/office/officeart/2005/8/layout/cycle2"/>
    <dgm:cxn modelId="{3A002909-536A-4D60-85DA-9DCEC6867811}" srcId="{16E3ECF8-A40A-4D7F-9A63-6F50F65F324E}" destId="{7895AEFC-7032-41E5-81CD-167707080EAC}" srcOrd="2" destOrd="0" parTransId="{561E9509-81AA-43F1-B6BC-D10C79E19CA5}" sibTransId="{59FF02E6-6961-4FAD-8D0B-349CD599B7B8}"/>
    <dgm:cxn modelId="{C1393F0B-F0E1-4F60-8FCD-7B17B9C1AC39}" type="presOf" srcId="{567A50F9-805C-4AFA-A9C7-4FADB0039C56}" destId="{D25DBA41-F6E3-40B8-8DC6-A1B128FFB15D}" srcOrd="0" destOrd="0" presId="urn:microsoft.com/office/officeart/2005/8/layout/cycle2"/>
    <dgm:cxn modelId="{2C091799-1DC8-4D04-92DA-6DB2CD2FD662}" srcId="{16E3ECF8-A40A-4D7F-9A63-6F50F65F324E}" destId="{AEB1EADA-B99D-4E12-98B1-AE4CD84648B2}" srcOrd="4" destOrd="0" parTransId="{47B46B04-82AD-4F1D-B5BB-C3F4E1202141}" sibTransId="{62A459FE-167F-46D2-9433-0000735FF04D}"/>
    <dgm:cxn modelId="{307B1DF7-5917-461C-BFDF-DF0704144CFF}" type="presOf" srcId="{E23756DA-72ED-493E-B749-26FD1814472A}" destId="{FF5370F9-54C1-47F8-A75A-BDA436549A6E}" srcOrd="1" destOrd="0" presId="urn:microsoft.com/office/officeart/2005/8/layout/cycle2"/>
    <dgm:cxn modelId="{2EAD48D3-A8C8-47A7-BC20-105076A0C2EE}" srcId="{16E3ECF8-A40A-4D7F-9A63-6F50F65F324E}" destId="{1B5C496B-BFB6-4D44-A198-30B3A4C3D90B}" srcOrd="0" destOrd="0" parTransId="{B1DAC690-EACE-4D7B-B49D-22C65671FF65}" sibTransId="{76E2BCD6-F860-4DB8-B3CD-20C52FA8B900}"/>
    <dgm:cxn modelId="{F526B00B-4686-4C1B-B628-E26103A345DB}" type="presOf" srcId="{7895AEFC-7032-41E5-81CD-167707080EAC}" destId="{F6523817-9C5B-4544-9FA1-A993BF026733}" srcOrd="0" destOrd="0" presId="urn:microsoft.com/office/officeart/2005/8/layout/cycle2"/>
    <dgm:cxn modelId="{C3BDDC4D-33E9-44EB-A26A-FED6DF792280}" type="presOf" srcId="{009AA489-0D04-46A1-A6F9-57E9C4E05916}" destId="{2899CA1A-BE37-441F-B810-C1C5C8032150}" srcOrd="1" destOrd="0" presId="urn:microsoft.com/office/officeart/2005/8/layout/cycle2"/>
    <dgm:cxn modelId="{DDFCFF01-127D-4A06-98A7-446D14AD679A}" type="presOf" srcId="{76E2BCD6-F860-4DB8-B3CD-20C52FA8B900}" destId="{C55ACD99-7802-4D37-87DB-2ABCF8700F61}" srcOrd="1" destOrd="0" presId="urn:microsoft.com/office/officeart/2005/8/layout/cycle2"/>
    <dgm:cxn modelId="{6903E818-85FC-412B-9E3D-EE829FD78799}" type="presOf" srcId="{62A459FE-167F-46D2-9433-0000735FF04D}" destId="{28225043-BA15-475E-9480-098042A783D9}" srcOrd="1" destOrd="0" presId="urn:microsoft.com/office/officeart/2005/8/layout/cycle2"/>
    <dgm:cxn modelId="{86F3260D-98E2-4F87-9334-E03209183308}" srcId="{16E3ECF8-A40A-4D7F-9A63-6F50F65F324E}" destId="{ED58F077-22BF-4EF2-B5F2-2E9FAA0C57DE}" srcOrd="5" destOrd="0" parTransId="{FFAF45F3-A513-4B60-8326-96579DC75188}" sibTransId="{009AA489-0D04-46A1-A6F9-57E9C4E05916}"/>
    <dgm:cxn modelId="{1A42ECD3-2A9D-4B9A-B138-404EF18A7A4F}" srcId="{AEB1EADA-B99D-4E12-98B1-AE4CD84648B2}" destId="{80A05496-996D-455C-860D-43B5B9BEAB6B}" srcOrd="0" destOrd="0" parTransId="{2E03A714-401C-4C26-94CD-9105A3B93BA7}" sibTransId="{3DF9D329-0BC2-4B5E-95D2-98D996480D6C}"/>
    <dgm:cxn modelId="{32942B82-2700-49F7-AF43-98359E024098}" type="presOf" srcId="{62A459FE-167F-46D2-9433-0000735FF04D}" destId="{FB246249-6686-4B37-B9FE-4FD906A0914A}" srcOrd="0" destOrd="0" presId="urn:microsoft.com/office/officeart/2005/8/layout/cycle2"/>
    <dgm:cxn modelId="{57E0D8EB-9E52-4789-B46E-721B78ED19E6}" type="presParOf" srcId="{A0F6D83A-6CEF-408C-985D-2CD62FF5C5FE}" destId="{250BD032-99DC-4FE4-B8B8-7C757F5C5DF3}" srcOrd="0" destOrd="0" presId="urn:microsoft.com/office/officeart/2005/8/layout/cycle2"/>
    <dgm:cxn modelId="{7955C95D-D7BB-4AF1-8251-6BC71EF2A23B}" type="presParOf" srcId="{A0F6D83A-6CEF-408C-985D-2CD62FF5C5FE}" destId="{52B32E48-9368-423B-A087-ABE89A9976F3}" srcOrd="1" destOrd="0" presId="urn:microsoft.com/office/officeart/2005/8/layout/cycle2"/>
    <dgm:cxn modelId="{A5860421-CE76-4696-809A-C058CB53B885}" type="presParOf" srcId="{52B32E48-9368-423B-A087-ABE89A9976F3}" destId="{C55ACD99-7802-4D37-87DB-2ABCF8700F61}" srcOrd="0" destOrd="0" presId="urn:microsoft.com/office/officeart/2005/8/layout/cycle2"/>
    <dgm:cxn modelId="{C5C1FB69-5DE0-4082-B0BB-09F167B161CD}" type="presParOf" srcId="{A0F6D83A-6CEF-408C-985D-2CD62FF5C5FE}" destId="{6D947D95-11AE-49B8-AD22-8876343330A4}" srcOrd="2" destOrd="0" presId="urn:microsoft.com/office/officeart/2005/8/layout/cycle2"/>
    <dgm:cxn modelId="{5767C9CF-1C37-456F-8704-D7E2BD9D84D5}" type="presParOf" srcId="{A0F6D83A-6CEF-408C-985D-2CD62FF5C5FE}" destId="{D25DBA41-F6E3-40B8-8DC6-A1B128FFB15D}" srcOrd="3" destOrd="0" presId="urn:microsoft.com/office/officeart/2005/8/layout/cycle2"/>
    <dgm:cxn modelId="{2A55E282-E52A-49C7-B1F3-661E9632326F}" type="presParOf" srcId="{D25DBA41-F6E3-40B8-8DC6-A1B128FFB15D}" destId="{29ED0D64-F26E-4856-91C0-3F5075DCC535}" srcOrd="0" destOrd="0" presId="urn:microsoft.com/office/officeart/2005/8/layout/cycle2"/>
    <dgm:cxn modelId="{865D3CA7-97F4-4DB1-B28A-171BFEC4F845}" type="presParOf" srcId="{A0F6D83A-6CEF-408C-985D-2CD62FF5C5FE}" destId="{F6523817-9C5B-4544-9FA1-A993BF026733}" srcOrd="4" destOrd="0" presId="urn:microsoft.com/office/officeart/2005/8/layout/cycle2"/>
    <dgm:cxn modelId="{8AF85E9C-A16E-4E40-8140-F0FEA61A069A}" type="presParOf" srcId="{A0F6D83A-6CEF-408C-985D-2CD62FF5C5FE}" destId="{C446301E-BD18-43B8-ABA9-DEC807FF007E}" srcOrd="5" destOrd="0" presId="urn:microsoft.com/office/officeart/2005/8/layout/cycle2"/>
    <dgm:cxn modelId="{9ACC70DE-B326-4323-82FD-D09E98C8CFF8}" type="presParOf" srcId="{C446301E-BD18-43B8-ABA9-DEC807FF007E}" destId="{3AE08EA9-0C2C-4F60-BD8C-A3040215EFAE}" srcOrd="0" destOrd="0" presId="urn:microsoft.com/office/officeart/2005/8/layout/cycle2"/>
    <dgm:cxn modelId="{648D3885-9CB2-4393-86F1-0292C333D2CA}" type="presParOf" srcId="{A0F6D83A-6CEF-408C-985D-2CD62FF5C5FE}" destId="{FB22394B-79F6-4611-9455-1ADB724FF375}" srcOrd="6" destOrd="0" presId="urn:microsoft.com/office/officeart/2005/8/layout/cycle2"/>
    <dgm:cxn modelId="{E28F9155-23ED-4C58-8CEF-AF01EB447453}" type="presParOf" srcId="{A0F6D83A-6CEF-408C-985D-2CD62FF5C5FE}" destId="{8CF731F6-48CB-4893-A404-7574F22E04D4}" srcOrd="7" destOrd="0" presId="urn:microsoft.com/office/officeart/2005/8/layout/cycle2"/>
    <dgm:cxn modelId="{27954AA0-8713-4BB3-B344-9924EF5DA68F}" type="presParOf" srcId="{8CF731F6-48CB-4893-A404-7574F22E04D4}" destId="{FF5370F9-54C1-47F8-A75A-BDA436549A6E}" srcOrd="0" destOrd="0" presId="urn:microsoft.com/office/officeart/2005/8/layout/cycle2"/>
    <dgm:cxn modelId="{BE98D34F-438F-49AB-A68D-95A9FC09D2CB}" type="presParOf" srcId="{A0F6D83A-6CEF-408C-985D-2CD62FF5C5FE}" destId="{954880B4-238E-4CE5-B38F-50F9BD895799}" srcOrd="8" destOrd="0" presId="urn:microsoft.com/office/officeart/2005/8/layout/cycle2"/>
    <dgm:cxn modelId="{432B061A-1A77-484C-BFDA-3EB5F7A06F6C}" type="presParOf" srcId="{A0F6D83A-6CEF-408C-985D-2CD62FF5C5FE}" destId="{FB246249-6686-4B37-B9FE-4FD906A0914A}" srcOrd="9" destOrd="0" presId="urn:microsoft.com/office/officeart/2005/8/layout/cycle2"/>
    <dgm:cxn modelId="{F82F2C67-27D0-4A80-AB05-196422EBAF98}" type="presParOf" srcId="{FB246249-6686-4B37-B9FE-4FD906A0914A}" destId="{28225043-BA15-475E-9480-098042A783D9}" srcOrd="0" destOrd="0" presId="urn:microsoft.com/office/officeart/2005/8/layout/cycle2"/>
    <dgm:cxn modelId="{103C8DAC-8FFC-4056-BEEC-FE7B6B4A647E}" type="presParOf" srcId="{A0F6D83A-6CEF-408C-985D-2CD62FF5C5FE}" destId="{7EC76289-0182-4DB2-9BC9-AE3772A200EB}" srcOrd="10" destOrd="0" presId="urn:microsoft.com/office/officeart/2005/8/layout/cycle2"/>
    <dgm:cxn modelId="{01636F7F-9722-4BD8-AD4A-EC78E2E5290E}" type="presParOf" srcId="{A0F6D83A-6CEF-408C-985D-2CD62FF5C5FE}" destId="{0AB6CE36-8780-47F7-A975-702F82775517}" srcOrd="11" destOrd="0" presId="urn:microsoft.com/office/officeart/2005/8/layout/cycle2"/>
    <dgm:cxn modelId="{ED176E6F-A489-4B36-9508-C3FFF7622526}" type="presParOf" srcId="{0AB6CE36-8780-47F7-A975-702F82775517}" destId="{2899CA1A-BE37-441F-B810-C1C5C803215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089EE83-B8D4-4E1A-80E9-C4D00B1CA437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7A2B5A0-BD3D-4C58-9B78-AA4D6758D5F8}">
      <dgm:prSet/>
      <dgm:spPr/>
      <dgm:t>
        <a:bodyPr/>
        <a:lstStyle/>
        <a:p>
          <a:pPr rtl="0"/>
          <a:r>
            <a:rPr lang="ru-RU" baseline="0" smtClean="0"/>
            <a:t>1)«… душа больше всех способна приводить в движение потому, что она движет самое себя»</a:t>
          </a:r>
          <a:endParaRPr lang="ru-RU"/>
        </a:p>
      </dgm:t>
    </dgm:pt>
    <dgm:pt modelId="{A6B17F5C-78A5-4FB9-B684-B7C45860A257}" type="parTrans" cxnId="{691C9A85-50CC-49D5-9BE8-44E324FE7246}">
      <dgm:prSet/>
      <dgm:spPr/>
      <dgm:t>
        <a:bodyPr/>
        <a:lstStyle/>
        <a:p>
          <a:endParaRPr lang="ru-RU"/>
        </a:p>
      </dgm:t>
    </dgm:pt>
    <dgm:pt modelId="{5D3EA4F9-F83B-4C03-B3BA-27F66E70C576}" type="sibTrans" cxnId="{691C9A85-50CC-49D5-9BE8-44E324FE7246}">
      <dgm:prSet/>
      <dgm:spPr/>
      <dgm:t>
        <a:bodyPr/>
        <a:lstStyle/>
        <a:p>
          <a:endParaRPr lang="ru-RU"/>
        </a:p>
      </dgm:t>
    </dgm:pt>
    <dgm:pt modelId="{058DF4A6-2483-4AE1-AF7D-684A1240D51A}">
      <dgm:prSet/>
      <dgm:spPr/>
      <dgm:t>
        <a:bodyPr/>
        <a:lstStyle/>
        <a:p>
          <a:pPr rtl="0"/>
          <a:r>
            <a:rPr lang="ru-RU" baseline="0" smtClean="0"/>
            <a:t>2) душа «есть тело, состоящее из тончайших частиц или наименее телесное по сравнению со всем остальным»</a:t>
          </a:r>
          <a:endParaRPr lang="ru-RU"/>
        </a:p>
      </dgm:t>
    </dgm:pt>
    <dgm:pt modelId="{D9FF86A7-9067-4481-AC47-E7D4CDB7B2C4}" type="parTrans" cxnId="{09304275-12AC-4613-9A93-4A691BAFE126}">
      <dgm:prSet/>
      <dgm:spPr/>
      <dgm:t>
        <a:bodyPr/>
        <a:lstStyle/>
        <a:p>
          <a:endParaRPr lang="ru-RU"/>
        </a:p>
      </dgm:t>
    </dgm:pt>
    <dgm:pt modelId="{B51CCDA7-B288-417D-AF85-DFAA75777CA2}" type="sibTrans" cxnId="{09304275-12AC-4613-9A93-4A691BAFE126}">
      <dgm:prSet/>
      <dgm:spPr/>
      <dgm:t>
        <a:bodyPr/>
        <a:lstStyle/>
        <a:p>
          <a:endParaRPr lang="ru-RU"/>
        </a:p>
      </dgm:t>
    </dgm:pt>
    <dgm:pt modelId="{326154EE-83A9-4C10-932F-AF1AA8CE20FD}">
      <dgm:prSet/>
      <dgm:spPr/>
      <dgm:t>
        <a:bodyPr/>
        <a:lstStyle/>
        <a:p>
          <a:pPr rtl="0"/>
          <a:r>
            <a:rPr lang="ru-RU" baseline="0" smtClean="0"/>
            <a:t>3) «…душа состоит из элементов»</a:t>
          </a:r>
          <a:endParaRPr lang="ru-RU"/>
        </a:p>
      </dgm:t>
    </dgm:pt>
    <dgm:pt modelId="{B5A8B5F7-34D4-4EC6-85FE-154ABCBC4C0F}" type="parTrans" cxnId="{291ADC33-EDD6-41B8-A319-06CE659923EF}">
      <dgm:prSet/>
      <dgm:spPr/>
      <dgm:t>
        <a:bodyPr/>
        <a:lstStyle/>
        <a:p>
          <a:endParaRPr lang="ru-RU"/>
        </a:p>
      </dgm:t>
    </dgm:pt>
    <dgm:pt modelId="{BA2E4B38-22E4-46D5-AFD0-AC7813AFB14B}" type="sibTrans" cxnId="{291ADC33-EDD6-41B8-A319-06CE659923EF}">
      <dgm:prSet/>
      <dgm:spPr/>
      <dgm:t>
        <a:bodyPr/>
        <a:lstStyle/>
        <a:p>
          <a:endParaRPr lang="ru-RU"/>
        </a:p>
      </dgm:t>
    </dgm:pt>
    <dgm:pt modelId="{BD17690A-470C-43FA-9AF1-E2D39F34F908}">
      <dgm:prSet/>
      <dgm:spPr/>
      <dgm:t>
        <a:bodyPr/>
        <a:lstStyle/>
        <a:p>
          <a:pPr rtl="0"/>
          <a:r>
            <a:rPr lang="ru-RU" baseline="0" smtClean="0"/>
            <a:t>4) душа это гармония и число</a:t>
          </a:r>
          <a:endParaRPr lang="ru-RU"/>
        </a:p>
      </dgm:t>
    </dgm:pt>
    <dgm:pt modelId="{F2EF334D-8CEE-4E98-A66B-55C0018FCD5E}" type="parTrans" cxnId="{473E3EB7-8A0A-4AA4-A18E-B5ABC1D0B622}">
      <dgm:prSet/>
      <dgm:spPr/>
      <dgm:t>
        <a:bodyPr/>
        <a:lstStyle/>
        <a:p>
          <a:endParaRPr lang="ru-RU"/>
        </a:p>
      </dgm:t>
    </dgm:pt>
    <dgm:pt modelId="{D7691ADD-2DDB-4E25-A7DB-56D78D340BA9}" type="sibTrans" cxnId="{473E3EB7-8A0A-4AA4-A18E-B5ABC1D0B622}">
      <dgm:prSet/>
      <dgm:spPr/>
      <dgm:t>
        <a:bodyPr/>
        <a:lstStyle/>
        <a:p>
          <a:endParaRPr lang="ru-RU"/>
        </a:p>
      </dgm:t>
    </dgm:pt>
    <dgm:pt modelId="{9B5B2C34-5374-4FFF-83B3-AA20BD560283}" type="pres">
      <dgm:prSet presAssocID="{F089EE83-B8D4-4E1A-80E9-C4D00B1CA43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F14E2F-32A4-4D29-9245-1DC12A64DDC3}" type="pres">
      <dgm:prSet presAssocID="{F089EE83-B8D4-4E1A-80E9-C4D00B1CA437}" presName="diamond" presStyleLbl="bgShp" presStyleIdx="0" presStyleCnt="1"/>
      <dgm:spPr/>
    </dgm:pt>
    <dgm:pt modelId="{54F40595-5FF6-41F7-97A0-A8B95FDB3F8E}" type="pres">
      <dgm:prSet presAssocID="{F089EE83-B8D4-4E1A-80E9-C4D00B1CA437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3EC457-5A2B-47EB-8A03-D5D707E36F3A}" type="pres">
      <dgm:prSet presAssocID="{F089EE83-B8D4-4E1A-80E9-C4D00B1CA437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7482B5-D89E-4B6E-9636-2248A62ADE11}" type="pres">
      <dgm:prSet presAssocID="{F089EE83-B8D4-4E1A-80E9-C4D00B1CA437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D13D1E-A623-4552-B136-6AC1121DE92B}" type="pres">
      <dgm:prSet presAssocID="{F089EE83-B8D4-4E1A-80E9-C4D00B1CA437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213B96-24C2-4C02-A20D-51D9C8BA7501}" type="presOf" srcId="{326154EE-83A9-4C10-932F-AF1AA8CE20FD}" destId="{747482B5-D89E-4B6E-9636-2248A62ADE11}" srcOrd="0" destOrd="0" presId="urn:microsoft.com/office/officeart/2005/8/layout/matrix3"/>
    <dgm:cxn modelId="{473E3EB7-8A0A-4AA4-A18E-B5ABC1D0B622}" srcId="{F089EE83-B8D4-4E1A-80E9-C4D00B1CA437}" destId="{BD17690A-470C-43FA-9AF1-E2D39F34F908}" srcOrd="3" destOrd="0" parTransId="{F2EF334D-8CEE-4E98-A66B-55C0018FCD5E}" sibTransId="{D7691ADD-2DDB-4E25-A7DB-56D78D340BA9}"/>
    <dgm:cxn modelId="{09304275-12AC-4613-9A93-4A691BAFE126}" srcId="{F089EE83-B8D4-4E1A-80E9-C4D00B1CA437}" destId="{058DF4A6-2483-4AE1-AF7D-684A1240D51A}" srcOrd="1" destOrd="0" parTransId="{D9FF86A7-9067-4481-AC47-E7D4CDB7B2C4}" sibTransId="{B51CCDA7-B288-417D-AF85-DFAA75777CA2}"/>
    <dgm:cxn modelId="{CD25C164-60FD-47B2-93E5-ABB6CD2A3A68}" type="presOf" srcId="{87A2B5A0-BD3D-4C58-9B78-AA4D6758D5F8}" destId="{54F40595-5FF6-41F7-97A0-A8B95FDB3F8E}" srcOrd="0" destOrd="0" presId="urn:microsoft.com/office/officeart/2005/8/layout/matrix3"/>
    <dgm:cxn modelId="{291ADC33-EDD6-41B8-A319-06CE659923EF}" srcId="{F089EE83-B8D4-4E1A-80E9-C4D00B1CA437}" destId="{326154EE-83A9-4C10-932F-AF1AA8CE20FD}" srcOrd="2" destOrd="0" parTransId="{B5A8B5F7-34D4-4EC6-85FE-154ABCBC4C0F}" sibTransId="{BA2E4B38-22E4-46D5-AFD0-AC7813AFB14B}"/>
    <dgm:cxn modelId="{691C9A85-50CC-49D5-9BE8-44E324FE7246}" srcId="{F089EE83-B8D4-4E1A-80E9-C4D00B1CA437}" destId="{87A2B5A0-BD3D-4C58-9B78-AA4D6758D5F8}" srcOrd="0" destOrd="0" parTransId="{A6B17F5C-78A5-4FB9-B684-B7C45860A257}" sibTransId="{5D3EA4F9-F83B-4C03-B3BA-27F66E70C576}"/>
    <dgm:cxn modelId="{4193544A-5AF1-4F19-A64E-2711A760B274}" type="presOf" srcId="{BD17690A-470C-43FA-9AF1-E2D39F34F908}" destId="{6BD13D1E-A623-4552-B136-6AC1121DE92B}" srcOrd="0" destOrd="0" presId="urn:microsoft.com/office/officeart/2005/8/layout/matrix3"/>
    <dgm:cxn modelId="{05B24530-545C-4AAF-AA1B-FF3B959DFCCF}" type="presOf" srcId="{058DF4A6-2483-4AE1-AF7D-684A1240D51A}" destId="{DB3EC457-5A2B-47EB-8A03-D5D707E36F3A}" srcOrd="0" destOrd="0" presId="urn:microsoft.com/office/officeart/2005/8/layout/matrix3"/>
    <dgm:cxn modelId="{40D21F75-4D03-49D3-BAD3-E31ABAB67E27}" type="presOf" srcId="{F089EE83-B8D4-4E1A-80E9-C4D00B1CA437}" destId="{9B5B2C34-5374-4FFF-83B3-AA20BD560283}" srcOrd="0" destOrd="0" presId="urn:microsoft.com/office/officeart/2005/8/layout/matrix3"/>
    <dgm:cxn modelId="{19DC6C14-FEEF-43C4-9C0E-E6A4CE5EFFEF}" type="presParOf" srcId="{9B5B2C34-5374-4FFF-83B3-AA20BD560283}" destId="{63F14E2F-32A4-4D29-9245-1DC12A64DDC3}" srcOrd="0" destOrd="0" presId="urn:microsoft.com/office/officeart/2005/8/layout/matrix3"/>
    <dgm:cxn modelId="{41C43C58-1D20-4E40-85C3-319A073D61B4}" type="presParOf" srcId="{9B5B2C34-5374-4FFF-83B3-AA20BD560283}" destId="{54F40595-5FF6-41F7-97A0-A8B95FDB3F8E}" srcOrd="1" destOrd="0" presId="urn:microsoft.com/office/officeart/2005/8/layout/matrix3"/>
    <dgm:cxn modelId="{AD518BB6-8B07-4DEB-8D24-FA393BBEC374}" type="presParOf" srcId="{9B5B2C34-5374-4FFF-83B3-AA20BD560283}" destId="{DB3EC457-5A2B-47EB-8A03-D5D707E36F3A}" srcOrd="2" destOrd="0" presId="urn:microsoft.com/office/officeart/2005/8/layout/matrix3"/>
    <dgm:cxn modelId="{5EF9A7B6-EAD0-4D15-AC09-27FC671CB86F}" type="presParOf" srcId="{9B5B2C34-5374-4FFF-83B3-AA20BD560283}" destId="{747482B5-D89E-4B6E-9636-2248A62ADE11}" srcOrd="3" destOrd="0" presId="urn:microsoft.com/office/officeart/2005/8/layout/matrix3"/>
    <dgm:cxn modelId="{669F8EE3-E1A4-4750-AA8F-9F943222D821}" type="presParOf" srcId="{9B5B2C34-5374-4FFF-83B3-AA20BD560283}" destId="{6BD13D1E-A623-4552-B136-6AC1121DE92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5A4FB0E-6665-4A64-88B9-4F111ED87140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92942C-3324-463F-9DCD-E8D5AB20B5D9}">
      <dgm:prSet phldrT="[Текст]" custT="1"/>
      <dgm:spPr/>
      <dgm:t>
        <a:bodyPr/>
        <a:lstStyle/>
        <a:p>
          <a:r>
            <a:rPr lang="ru-RU" sz="2400" b="1" dirty="0" smtClean="0"/>
            <a:t>4 причины</a:t>
          </a:r>
          <a:endParaRPr lang="ru-RU" sz="2400" b="1" dirty="0"/>
        </a:p>
      </dgm:t>
    </dgm:pt>
    <dgm:pt modelId="{B2133410-41A2-4F54-8A73-95D7A63AECA7}" type="parTrans" cxnId="{3FA117C2-EC57-4482-B51A-AC7786E42916}">
      <dgm:prSet/>
      <dgm:spPr/>
      <dgm:t>
        <a:bodyPr/>
        <a:lstStyle/>
        <a:p>
          <a:endParaRPr lang="ru-RU" sz="2400" b="1"/>
        </a:p>
      </dgm:t>
    </dgm:pt>
    <dgm:pt modelId="{EE45AE39-C990-44AB-A9AC-EE195448AC84}" type="sibTrans" cxnId="{3FA117C2-EC57-4482-B51A-AC7786E42916}">
      <dgm:prSet/>
      <dgm:spPr/>
      <dgm:t>
        <a:bodyPr/>
        <a:lstStyle/>
        <a:p>
          <a:endParaRPr lang="ru-RU" sz="2400" b="1"/>
        </a:p>
      </dgm:t>
    </dgm:pt>
    <dgm:pt modelId="{7D3EBAA7-C958-4ED2-90C1-D14AFB955DD2}">
      <dgm:prSet phldrT="[Текст]" custT="1"/>
      <dgm:spPr/>
      <dgm:t>
        <a:bodyPr/>
        <a:lstStyle/>
        <a:p>
          <a:r>
            <a:rPr lang="ru-RU" sz="1400" b="1" dirty="0" smtClean="0"/>
            <a:t>Материальная</a:t>
          </a:r>
        </a:p>
        <a:p>
          <a:r>
            <a:rPr lang="ru-RU" sz="1400" b="1" dirty="0" smtClean="0"/>
            <a:t>(то из чего)</a:t>
          </a:r>
          <a:endParaRPr lang="ru-RU" sz="1400" b="1" dirty="0"/>
        </a:p>
      </dgm:t>
    </dgm:pt>
    <dgm:pt modelId="{F0967134-206B-48CE-8A24-8E56A67B03A2}" type="parTrans" cxnId="{A9E0022A-E63B-454B-86F0-74137172FDBD}">
      <dgm:prSet custT="1"/>
      <dgm:spPr/>
      <dgm:t>
        <a:bodyPr/>
        <a:lstStyle/>
        <a:p>
          <a:endParaRPr lang="ru-RU" sz="1400" b="1"/>
        </a:p>
      </dgm:t>
    </dgm:pt>
    <dgm:pt modelId="{1D85EC42-BD7B-4331-B494-66FC2C688795}" type="sibTrans" cxnId="{A9E0022A-E63B-454B-86F0-74137172FDBD}">
      <dgm:prSet/>
      <dgm:spPr/>
      <dgm:t>
        <a:bodyPr/>
        <a:lstStyle/>
        <a:p>
          <a:endParaRPr lang="ru-RU" sz="2400" b="1"/>
        </a:p>
      </dgm:t>
    </dgm:pt>
    <dgm:pt modelId="{131F5364-2A6A-4BF6-8ED9-4115D07C1979}">
      <dgm:prSet phldrT="[Текст]" custT="1"/>
      <dgm:spPr/>
      <dgm:t>
        <a:bodyPr/>
        <a:lstStyle/>
        <a:p>
          <a:r>
            <a:rPr lang="ru-RU" sz="1400" b="1" dirty="0" smtClean="0"/>
            <a:t>Формальная</a:t>
          </a:r>
        </a:p>
        <a:p>
          <a:r>
            <a:rPr lang="ru-RU" sz="1400" b="1" dirty="0" smtClean="0"/>
            <a:t>(суть предмета)</a:t>
          </a:r>
          <a:endParaRPr lang="ru-RU" sz="1400" b="1" dirty="0"/>
        </a:p>
      </dgm:t>
    </dgm:pt>
    <dgm:pt modelId="{0172F06B-6902-44A2-BCAC-E377E760EDFA}" type="parTrans" cxnId="{62F92B14-C11C-49F1-BB7D-9501D383AE4D}">
      <dgm:prSet custT="1"/>
      <dgm:spPr/>
      <dgm:t>
        <a:bodyPr/>
        <a:lstStyle/>
        <a:p>
          <a:endParaRPr lang="ru-RU" sz="1400" b="1"/>
        </a:p>
      </dgm:t>
    </dgm:pt>
    <dgm:pt modelId="{ECA07AED-12C4-4ADF-8569-1825F23E0AE5}" type="sibTrans" cxnId="{62F92B14-C11C-49F1-BB7D-9501D383AE4D}">
      <dgm:prSet/>
      <dgm:spPr/>
      <dgm:t>
        <a:bodyPr/>
        <a:lstStyle/>
        <a:p>
          <a:endParaRPr lang="ru-RU" sz="2400" b="1"/>
        </a:p>
      </dgm:t>
    </dgm:pt>
    <dgm:pt modelId="{DBDE4C2A-861E-4883-A4B8-04F48DC0E26D}">
      <dgm:prSet phldrT="[Текст]" custT="1"/>
      <dgm:spPr/>
      <dgm:t>
        <a:bodyPr/>
        <a:lstStyle/>
        <a:p>
          <a:r>
            <a:rPr lang="ru-RU" sz="1400" b="1" dirty="0" smtClean="0"/>
            <a:t>Действующая</a:t>
          </a:r>
        </a:p>
        <a:p>
          <a:r>
            <a:rPr lang="ru-RU" sz="1400" b="1" dirty="0" smtClean="0"/>
            <a:t>(причина действия)</a:t>
          </a:r>
          <a:endParaRPr lang="ru-RU" sz="1400" b="1" dirty="0"/>
        </a:p>
      </dgm:t>
    </dgm:pt>
    <dgm:pt modelId="{6D65889C-39C8-4210-A2D8-5C9A15B4A6DC}" type="parTrans" cxnId="{F73143E6-2D82-4923-97F6-64BEB1100DC3}">
      <dgm:prSet custT="1"/>
      <dgm:spPr/>
      <dgm:t>
        <a:bodyPr/>
        <a:lstStyle/>
        <a:p>
          <a:endParaRPr lang="ru-RU" sz="1400" b="1"/>
        </a:p>
      </dgm:t>
    </dgm:pt>
    <dgm:pt modelId="{05A7B100-6E2D-49D3-ABA7-A9A09F9C2E67}" type="sibTrans" cxnId="{F73143E6-2D82-4923-97F6-64BEB1100DC3}">
      <dgm:prSet/>
      <dgm:spPr/>
      <dgm:t>
        <a:bodyPr/>
        <a:lstStyle/>
        <a:p>
          <a:endParaRPr lang="ru-RU" sz="2400" b="1"/>
        </a:p>
      </dgm:t>
    </dgm:pt>
    <dgm:pt modelId="{90149CEF-F1DF-4908-BEC9-C8B3D15284F2}">
      <dgm:prSet phldrT="[Текст]" custT="1"/>
      <dgm:spPr/>
      <dgm:t>
        <a:bodyPr/>
        <a:lstStyle/>
        <a:p>
          <a:r>
            <a:rPr lang="ru-RU" sz="1400" b="1" dirty="0" smtClean="0"/>
            <a:t>Целевая</a:t>
          </a:r>
        </a:p>
        <a:p>
          <a:r>
            <a:rPr lang="ru-RU" sz="1400" b="1" dirty="0" smtClean="0"/>
            <a:t>(то </a:t>
          </a:r>
          <a:r>
            <a:rPr lang="ru-RU" sz="1400" b="1" dirty="0" smtClean="0"/>
            <a:t>ради </a:t>
          </a:r>
          <a:r>
            <a:rPr lang="ru-RU" sz="1400" b="1" dirty="0" smtClean="0"/>
            <a:t>чего)</a:t>
          </a:r>
          <a:endParaRPr lang="ru-RU" sz="1400" b="1" dirty="0"/>
        </a:p>
      </dgm:t>
    </dgm:pt>
    <dgm:pt modelId="{6493F3A2-3310-47CD-ABF9-97A2879DB7CB}" type="parTrans" cxnId="{A6E134E6-E257-40C2-A5E3-C32408D5619F}">
      <dgm:prSet custT="1"/>
      <dgm:spPr/>
      <dgm:t>
        <a:bodyPr/>
        <a:lstStyle/>
        <a:p>
          <a:endParaRPr lang="ru-RU" sz="1400" b="1"/>
        </a:p>
      </dgm:t>
    </dgm:pt>
    <dgm:pt modelId="{D240AD49-1F2A-42D8-9B5A-295DDBEFF4E6}" type="sibTrans" cxnId="{A6E134E6-E257-40C2-A5E3-C32408D5619F}">
      <dgm:prSet/>
      <dgm:spPr/>
      <dgm:t>
        <a:bodyPr/>
        <a:lstStyle/>
        <a:p>
          <a:endParaRPr lang="ru-RU" sz="2400" b="1"/>
        </a:p>
      </dgm:t>
    </dgm:pt>
    <dgm:pt modelId="{3E8B8489-F8C4-4E91-83B0-447D81DEA5F6}" type="pres">
      <dgm:prSet presAssocID="{25A4FB0E-6665-4A64-88B9-4F111ED8714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EE7F29A-82E6-44FF-BDF0-177128EBD37F}" type="pres">
      <dgm:prSet presAssocID="{25A4FB0E-6665-4A64-88B9-4F111ED87140}" presName="radial" presStyleCnt="0">
        <dgm:presLayoutVars>
          <dgm:animLvl val="ctr"/>
        </dgm:presLayoutVars>
      </dgm:prSet>
      <dgm:spPr/>
    </dgm:pt>
    <dgm:pt modelId="{0BABE0C8-60EC-4220-972E-38FEB8A549EF}" type="pres">
      <dgm:prSet presAssocID="{7E92942C-3324-463F-9DCD-E8D5AB20B5D9}" presName="centerShape" presStyleLbl="vennNode1" presStyleIdx="0" presStyleCnt="5" custScaleX="90757" custScaleY="84407"/>
      <dgm:spPr/>
      <dgm:t>
        <a:bodyPr/>
        <a:lstStyle/>
        <a:p>
          <a:endParaRPr lang="ru-RU"/>
        </a:p>
      </dgm:t>
    </dgm:pt>
    <dgm:pt modelId="{2AA01692-D7D7-460B-9B68-0B19CE1D3ED4}" type="pres">
      <dgm:prSet presAssocID="{7D3EBAA7-C958-4ED2-90C1-D14AFB955DD2}" presName="node" presStyleLbl="vennNode1" presStyleIdx="1" presStyleCnt="5" custScaleX="123198" custScaleY="123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C17190-CAA0-41FE-8516-65BE7657CA11}" type="pres">
      <dgm:prSet presAssocID="{131F5364-2A6A-4BF6-8ED9-4115D07C1979}" presName="node" presStyleLbl="vennNode1" presStyleIdx="2" presStyleCnt="5" custScaleX="112720" custScaleY="1127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3F9044-0CE9-4E1E-A74C-C2AB5F9A92C1}" type="pres">
      <dgm:prSet presAssocID="{DBDE4C2A-861E-4883-A4B8-04F48DC0E26D}" presName="node" presStyleLbl="vennNode1" presStyleIdx="3" presStyleCnt="5" custScaleX="125266" custScaleY="1252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A634BE-6A02-4235-8C58-F2FE0C7F1560}" type="pres">
      <dgm:prSet presAssocID="{90149CEF-F1DF-4908-BEC9-C8B3D15284F2}" presName="node" presStyleLbl="vennNode1" presStyleIdx="4" presStyleCnt="5" custScaleX="114270" custScaleY="1142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739BB6-A7A3-4611-8164-9E292684D546}" type="presOf" srcId="{131F5364-2A6A-4BF6-8ED9-4115D07C1979}" destId="{F8C17190-CAA0-41FE-8516-65BE7657CA11}" srcOrd="0" destOrd="0" presId="urn:microsoft.com/office/officeart/2005/8/layout/radial3"/>
    <dgm:cxn modelId="{7F64DE27-0345-4CB3-BF47-7481436652FE}" type="presOf" srcId="{90149CEF-F1DF-4908-BEC9-C8B3D15284F2}" destId="{C1A634BE-6A02-4235-8C58-F2FE0C7F1560}" srcOrd="0" destOrd="0" presId="urn:microsoft.com/office/officeart/2005/8/layout/radial3"/>
    <dgm:cxn modelId="{A9E0022A-E63B-454B-86F0-74137172FDBD}" srcId="{7E92942C-3324-463F-9DCD-E8D5AB20B5D9}" destId="{7D3EBAA7-C958-4ED2-90C1-D14AFB955DD2}" srcOrd="0" destOrd="0" parTransId="{F0967134-206B-48CE-8A24-8E56A67B03A2}" sibTransId="{1D85EC42-BD7B-4331-B494-66FC2C688795}"/>
    <dgm:cxn modelId="{62F92B14-C11C-49F1-BB7D-9501D383AE4D}" srcId="{7E92942C-3324-463F-9DCD-E8D5AB20B5D9}" destId="{131F5364-2A6A-4BF6-8ED9-4115D07C1979}" srcOrd="1" destOrd="0" parTransId="{0172F06B-6902-44A2-BCAC-E377E760EDFA}" sibTransId="{ECA07AED-12C4-4ADF-8569-1825F23E0AE5}"/>
    <dgm:cxn modelId="{1B1B3134-5D48-4BEC-9917-AFDDCF825267}" type="presOf" srcId="{7E92942C-3324-463F-9DCD-E8D5AB20B5D9}" destId="{0BABE0C8-60EC-4220-972E-38FEB8A549EF}" srcOrd="0" destOrd="0" presId="urn:microsoft.com/office/officeart/2005/8/layout/radial3"/>
    <dgm:cxn modelId="{DD28E6F4-A84B-441A-851F-02A673485172}" type="presOf" srcId="{7D3EBAA7-C958-4ED2-90C1-D14AFB955DD2}" destId="{2AA01692-D7D7-460B-9B68-0B19CE1D3ED4}" srcOrd="0" destOrd="0" presId="urn:microsoft.com/office/officeart/2005/8/layout/radial3"/>
    <dgm:cxn modelId="{36E0EF7F-C5D4-4A18-B763-4A5B048EEDCF}" type="presOf" srcId="{DBDE4C2A-861E-4883-A4B8-04F48DC0E26D}" destId="{853F9044-0CE9-4E1E-A74C-C2AB5F9A92C1}" srcOrd="0" destOrd="0" presId="urn:microsoft.com/office/officeart/2005/8/layout/radial3"/>
    <dgm:cxn modelId="{B86C7289-803F-48A7-ADDE-171F060B39DE}" type="presOf" srcId="{25A4FB0E-6665-4A64-88B9-4F111ED87140}" destId="{3E8B8489-F8C4-4E91-83B0-447D81DEA5F6}" srcOrd="0" destOrd="0" presId="urn:microsoft.com/office/officeart/2005/8/layout/radial3"/>
    <dgm:cxn modelId="{3FA117C2-EC57-4482-B51A-AC7786E42916}" srcId="{25A4FB0E-6665-4A64-88B9-4F111ED87140}" destId="{7E92942C-3324-463F-9DCD-E8D5AB20B5D9}" srcOrd="0" destOrd="0" parTransId="{B2133410-41A2-4F54-8A73-95D7A63AECA7}" sibTransId="{EE45AE39-C990-44AB-A9AC-EE195448AC84}"/>
    <dgm:cxn modelId="{F73143E6-2D82-4923-97F6-64BEB1100DC3}" srcId="{7E92942C-3324-463F-9DCD-E8D5AB20B5D9}" destId="{DBDE4C2A-861E-4883-A4B8-04F48DC0E26D}" srcOrd="2" destOrd="0" parTransId="{6D65889C-39C8-4210-A2D8-5C9A15B4A6DC}" sibTransId="{05A7B100-6E2D-49D3-ABA7-A9A09F9C2E67}"/>
    <dgm:cxn modelId="{A6E134E6-E257-40C2-A5E3-C32408D5619F}" srcId="{7E92942C-3324-463F-9DCD-E8D5AB20B5D9}" destId="{90149CEF-F1DF-4908-BEC9-C8B3D15284F2}" srcOrd="3" destOrd="0" parTransId="{6493F3A2-3310-47CD-ABF9-97A2879DB7CB}" sibTransId="{D240AD49-1F2A-42D8-9B5A-295DDBEFF4E6}"/>
    <dgm:cxn modelId="{85EDFF39-CF3A-4784-9AFF-1E387F6E8D1D}" type="presParOf" srcId="{3E8B8489-F8C4-4E91-83B0-447D81DEA5F6}" destId="{BEE7F29A-82E6-44FF-BDF0-177128EBD37F}" srcOrd="0" destOrd="0" presId="urn:microsoft.com/office/officeart/2005/8/layout/radial3"/>
    <dgm:cxn modelId="{696245F9-C8C3-48F3-8733-2C0867132B69}" type="presParOf" srcId="{BEE7F29A-82E6-44FF-BDF0-177128EBD37F}" destId="{0BABE0C8-60EC-4220-972E-38FEB8A549EF}" srcOrd="0" destOrd="0" presId="urn:microsoft.com/office/officeart/2005/8/layout/radial3"/>
    <dgm:cxn modelId="{DADEFD6D-3EC1-4D23-8753-61F212C6F639}" type="presParOf" srcId="{BEE7F29A-82E6-44FF-BDF0-177128EBD37F}" destId="{2AA01692-D7D7-460B-9B68-0B19CE1D3ED4}" srcOrd="1" destOrd="0" presId="urn:microsoft.com/office/officeart/2005/8/layout/radial3"/>
    <dgm:cxn modelId="{9DA7EEB1-0299-441E-B4A6-7D05F2267EE9}" type="presParOf" srcId="{BEE7F29A-82E6-44FF-BDF0-177128EBD37F}" destId="{F8C17190-CAA0-41FE-8516-65BE7657CA11}" srcOrd="2" destOrd="0" presId="urn:microsoft.com/office/officeart/2005/8/layout/radial3"/>
    <dgm:cxn modelId="{579430FA-0FE7-4D45-9BD8-FCA0B31B3BCD}" type="presParOf" srcId="{BEE7F29A-82E6-44FF-BDF0-177128EBD37F}" destId="{853F9044-0CE9-4E1E-A74C-C2AB5F9A92C1}" srcOrd="3" destOrd="0" presId="urn:microsoft.com/office/officeart/2005/8/layout/radial3"/>
    <dgm:cxn modelId="{BB43DECF-6369-4DD7-A90C-7F56442897EF}" type="presParOf" srcId="{BEE7F29A-82E6-44FF-BDF0-177128EBD37F}" destId="{C1A634BE-6A02-4235-8C58-F2FE0C7F1560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3F0104B-4696-4C50-B5B9-3C768A086F59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6BD446-6542-40D9-A664-95DEC31EDF7E}">
      <dgm:prSet/>
      <dgm:spPr/>
      <dgm:t>
        <a:bodyPr/>
        <a:lstStyle/>
        <a:p>
          <a:pPr rtl="0"/>
          <a:r>
            <a:rPr lang="ru-RU" b="1" baseline="0" dirty="0" smtClean="0"/>
            <a:t>1) Растительная душа (способность питаться и размножаться)</a:t>
          </a:r>
          <a:endParaRPr lang="ru-RU" dirty="0"/>
        </a:p>
      </dgm:t>
    </dgm:pt>
    <dgm:pt modelId="{A4251F0B-A02C-44C2-887E-204CB89D86CC}" type="parTrans" cxnId="{598B499D-0B91-48D7-A8DA-1D546DE24E34}">
      <dgm:prSet/>
      <dgm:spPr/>
      <dgm:t>
        <a:bodyPr/>
        <a:lstStyle/>
        <a:p>
          <a:endParaRPr lang="ru-RU"/>
        </a:p>
      </dgm:t>
    </dgm:pt>
    <dgm:pt modelId="{3223EE51-2D41-4B84-9F37-08A903ECCD26}" type="sibTrans" cxnId="{598B499D-0B91-48D7-A8DA-1D546DE24E34}">
      <dgm:prSet/>
      <dgm:spPr/>
      <dgm:t>
        <a:bodyPr/>
        <a:lstStyle/>
        <a:p>
          <a:endParaRPr lang="ru-RU"/>
        </a:p>
      </dgm:t>
    </dgm:pt>
    <dgm:pt modelId="{F8517A6F-C722-4AD5-96A3-22B4894E63B2}">
      <dgm:prSet/>
      <dgm:spPr/>
      <dgm:t>
        <a:bodyPr/>
        <a:lstStyle/>
        <a:p>
          <a:pPr rtl="0"/>
          <a:r>
            <a:rPr lang="ru-RU" b="1" baseline="0" dirty="0" smtClean="0"/>
            <a:t>2) Животная душа (способность чувствовать)</a:t>
          </a:r>
          <a:endParaRPr lang="ru-RU" dirty="0"/>
        </a:p>
      </dgm:t>
    </dgm:pt>
    <dgm:pt modelId="{E31B712F-144A-4FBB-BB5B-FD40EF28A4E1}" type="parTrans" cxnId="{8299D79B-44DA-4C44-AF2B-BFD45A9A74D6}">
      <dgm:prSet/>
      <dgm:spPr/>
      <dgm:t>
        <a:bodyPr/>
        <a:lstStyle/>
        <a:p>
          <a:endParaRPr lang="ru-RU"/>
        </a:p>
      </dgm:t>
    </dgm:pt>
    <dgm:pt modelId="{1BA3AFC2-7146-4203-93EF-109561438F1A}" type="sibTrans" cxnId="{8299D79B-44DA-4C44-AF2B-BFD45A9A74D6}">
      <dgm:prSet/>
      <dgm:spPr/>
      <dgm:t>
        <a:bodyPr/>
        <a:lstStyle/>
        <a:p>
          <a:endParaRPr lang="ru-RU"/>
        </a:p>
      </dgm:t>
    </dgm:pt>
    <dgm:pt modelId="{08AD3EF9-AD9D-4823-BAAC-380745742108}">
      <dgm:prSet/>
      <dgm:spPr/>
      <dgm:t>
        <a:bodyPr/>
        <a:lstStyle/>
        <a:p>
          <a:pPr rtl="0"/>
          <a:r>
            <a:rPr lang="ru-RU" b="1" baseline="0" dirty="0" smtClean="0"/>
            <a:t>3) Человеческая душа (способность размышлять и двигаться)</a:t>
          </a:r>
          <a:endParaRPr lang="ru-RU" dirty="0"/>
        </a:p>
      </dgm:t>
    </dgm:pt>
    <dgm:pt modelId="{FFE111D5-025E-4B4B-BD3D-01B144E4B8DE}" type="parTrans" cxnId="{4006189A-79FC-446E-A7A5-840E819E6CB7}">
      <dgm:prSet/>
      <dgm:spPr/>
      <dgm:t>
        <a:bodyPr/>
        <a:lstStyle/>
        <a:p>
          <a:endParaRPr lang="ru-RU"/>
        </a:p>
      </dgm:t>
    </dgm:pt>
    <dgm:pt modelId="{1D4D2B6F-38B1-42EC-9E47-F70B3AC05ADD}" type="sibTrans" cxnId="{4006189A-79FC-446E-A7A5-840E819E6CB7}">
      <dgm:prSet/>
      <dgm:spPr/>
      <dgm:t>
        <a:bodyPr/>
        <a:lstStyle/>
        <a:p>
          <a:endParaRPr lang="ru-RU"/>
        </a:p>
      </dgm:t>
    </dgm:pt>
    <dgm:pt modelId="{0AE5EF64-2007-412A-9C6D-96E1CAA249E8}" type="pres">
      <dgm:prSet presAssocID="{33F0104B-4696-4C50-B5B9-3C768A086F59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79061C-E7D9-441A-85D9-15FFD21DEC2D}" type="pres">
      <dgm:prSet presAssocID="{F26BD446-6542-40D9-A664-95DEC31EDF7E}" presName="circle1" presStyleLbl="lnNode1" presStyleIdx="0" presStyleCnt="3"/>
      <dgm:spPr/>
    </dgm:pt>
    <dgm:pt modelId="{65DD2D11-72F8-4285-9C44-8653187C9F95}" type="pres">
      <dgm:prSet presAssocID="{F26BD446-6542-40D9-A664-95DEC31EDF7E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1521C8-7769-4596-ABEC-1480359D805D}" type="pres">
      <dgm:prSet presAssocID="{F26BD446-6542-40D9-A664-95DEC31EDF7E}" presName="line1" presStyleLbl="callout" presStyleIdx="0" presStyleCnt="6"/>
      <dgm:spPr/>
    </dgm:pt>
    <dgm:pt modelId="{F1D63DB9-E100-48FA-88A0-4DCCF0185442}" type="pres">
      <dgm:prSet presAssocID="{F26BD446-6542-40D9-A664-95DEC31EDF7E}" presName="d1" presStyleLbl="callout" presStyleIdx="1" presStyleCnt="6"/>
      <dgm:spPr/>
    </dgm:pt>
    <dgm:pt modelId="{18304595-F1D4-404D-A4FC-DA21ACE8538A}" type="pres">
      <dgm:prSet presAssocID="{F8517A6F-C722-4AD5-96A3-22B4894E63B2}" presName="circle2" presStyleLbl="lnNode1" presStyleIdx="1" presStyleCnt="3"/>
      <dgm:spPr/>
    </dgm:pt>
    <dgm:pt modelId="{67C26B47-CD69-403F-B1D7-128A2159F0A2}" type="pres">
      <dgm:prSet presAssocID="{F8517A6F-C722-4AD5-96A3-22B4894E63B2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AFC74E-2C6A-4875-BAA0-8C4ED74EC5C6}" type="pres">
      <dgm:prSet presAssocID="{F8517A6F-C722-4AD5-96A3-22B4894E63B2}" presName="line2" presStyleLbl="callout" presStyleIdx="2" presStyleCnt="6"/>
      <dgm:spPr/>
    </dgm:pt>
    <dgm:pt modelId="{0DC2F6AA-ABFB-4F4A-B251-757601182FDE}" type="pres">
      <dgm:prSet presAssocID="{F8517A6F-C722-4AD5-96A3-22B4894E63B2}" presName="d2" presStyleLbl="callout" presStyleIdx="3" presStyleCnt="6"/>
      <dgm:spPr/>
    </dgm:pt>
    <dgm:pt modelId="{A142D432-7C71-43C0-886E-B482060ECD42}" type="pres">
      <dgm:prSet presAssocID="{08AD3EF9-AD9D-4823-BAAC-380745742108}" presName="circle3" presStyleLbl="lnNode1" presStyleIdx="2" presStyleCnt="3"/>
      <dgm:spPr/>
    </dgm:pt>
    <dgm:pt modelId="{0AFFB2D1-E4C2-4412-BE01-8BD397995CD6}" type="pres">
      <dgm:prSet presAssocID="{08AD3EF9-AD9D-4823-BAAC-380745742108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35830E-1074-4BB2-9342-80F2E4696701}" type="pres">
      <dgm:prSet presAssocID="{08AD3EF9-AD9D-4823-BAAC-380745742108}" presName="line3" presStyleLbl="callout" presStyleIdx="4" presStyleCnt="6"/>
      <dgm:spPr/>
    </dgm:pt>
    <dgm:pt modelId="{7FA81182-B33E-4080-B0D8-61A1A5808869}" type="pres">
      <dgm:prSet presAssocID="{08AD3EF9-AD9D-4823-BAAC-380745742108}" presName="d3" presStyleLbl="callout" presStyleIdx="5" presStyleCnt="6"/>
      <dgm:spPr/>
    </dgm:pt>
  </dgm:ptLst>
  <dgm:cxnLst>
    <dgm:cxn modelId="{4006189A-79FC-446E-A7A5-840E819E6CB7}" srcId="{33F0104B-4696-4C50-B5B9-3C768A086F59}" destId="{08AD3EF9-AD9D-4823-BAAC-380745742108}" srcOrd="2" destOrd="0" parTransId="{FFE111D5-025E-4B4B-BD3D-01B144E4B8DE}" sibTransId="{1D4D2B6F-38B1-42EC-9E47-F70B3AC05ADD}"/>
    <dgm:cxn modelId="{5EE2390D-2B2B-4213-88C9-040BF68444E7}" type="presOf" srcId="{08AD3EF9-AD9D-4823-BAAC-380745742108}" destId="{0AFFB2D1-E4C2-4412-BE01-8BD397995CD6}" srcOrd="0" destOrd="0" presId="urn:microsoft.com/office/officeart/2005/8/layout/target1"/>
    <dgm:cxn modelId="{DBB1B869-B9ED-4EB4-81AF-D8205398BCAE}" type="presOf" srcId="{F26BD446-6542-40D9-A664-95DEC31EDF7E}" destId="{65DD2D11-72F8-4285-9C44-8653187C9F95}" srcOrd="0" destOrd="0" presId="urn:microsoft.com/office/officeart/2005/8/layout/target1"/>
    <dgm:cxn modelId="{598B499D-0B91-48D7-A8DA-1D546DE24E34}" srcId="{33F0104B-4696-4C50-B5B9-3C768A086F59}" destId="{F26BD446-6542-40D9-A664-95DEC31EDF7E}" srcOrd="0" destOrd="0" parTransId="{A4251F0B-A02C-44C2-887E-204CB89D86CC}" sibTransId="{3223EE51-2D41-4B84-9F37-08A903ECCD26}"/>
    <dgm:cxn modelId="{8299D79B-44DA-4C44-AF2B-BFD45A9A74D6}" srcId="{33F0104B-4696-4C50-B5B9-3C768A086F59}" destId="{F8517A6F-C722-4AD5-96A3-22B4894E63B2}" srcOrd="1" destOrd="0" parTransId="{E31B712F-144A-4FBB-BB5B-FD40EF28A4E1}" sibTransId="{1BA3AFC2-7146-4203-93EF-109561438F1A}"/>
    <dgm:cxn modelId="{F9CA3B7F-F542-4EC3-984E-A128DE2C5EC1}" type="presOf" srcId="{F8517A6F-C722-4AD5-96A3-22B4894E63B2}" destId="{67C26B47-CD69-403F-B1D7-128A2159F0A2}" srcOrd="0" destOrd="0" presId="urn:microsoft.com/office/officeart/2005/8/layout/target1"/>
    <dgm:cxn modelId="{75A073DE-BAF2-4280-A3A1-1EDE88561016}" type="presOf" srcId="{33F0104B-4696-4C50-B5B9-3C768A086F59}" destId="{0AE5EF64-2007-412A-9C6D-96E1CAA249E8}" srcOrd="0" destOrd="0" presId="urn:microsoft.com/office/officeart/2005/8/layout/target1"/>
    <dgm:cxn modelId="{1B8FB577-8C8F-4861-B5E8-8E15BE8628BC}" type="presParOf" srcId="{0AE5EF64-2007-412A-9C6D-96E1CAA249E8}" destId="{3F79061C-E7D9-441A-85D9-15FFD21DEC2D}" srcOrd="0" destOrd="0" presId="urn:microsoft.com/office/officeart/2005/8/layout/target1"/>
    <dgm:cxn modelId="{D2928FBE-B7D5-41E5-95C1-8A6D02A01DFE}" type="presParOf" srcId="{0AE5EF64-2007-412A-9C6D-96E1CAA249E8}" destId="{65DD2D11-72F8-4285-9C44-8653187C9F95}" srcOrd="1" destOrd="0" presId="urn:microsoft.com/office/officeart/2005/8/layout/target1"/>
    <dgm:cxn modelId="{AE703BDD-2B5C-49C1-978B-934A87EA6E4A}" type="presParOf" srcId="{0AE5EF64-2007-412A-9C6D-96E1CAA249E8}" destId="{121521C8-7769-4596-ABEC-1480359D805D}" srcOrd="2" destOrd="0" presId="urn:microsoft.com/office/officeart/2005/8/layout/target1"/>
    <dgm:cxn modelId="{D07D36BE-54A4-48DC-990F-3297114539AE}" type="presParOf" srcId="{0AE5EF64-2007-412A-9C6D-96E1CAA249E8}" destId="{F1D63DB9-E100-48FA-88A0-4DCCF0185442}" srcOrd="3" destOrd="0" presId="urn:microsoft.com/office/officeart/2005/8/layout/target1"/>
    <dgm:cxn modelId="{2ECE6A92-0335-4213-9DF2-1942E610F6BE}" type="presParOf" srcId="{0AE5EF64-2007-412A-9C6D-96E1CAA249E8}" destId="{18304595-F1D4-404D-A4FC-DA21ACE8538A}" srcOrd="4" destOrd="0" presId="urn:microsoft.com/office/officeart/2005/8/layout/target1"/>
    <dgm:cxn modelId="{A591F36A-E135-4837-B6E6-736408826F37}" type="presParOf" srcId="{0AE5EF64-2007-412A-9C6D-96E1CAA249E8}" destId="{67C26B47-CD69-403F-B1D7-128A2159F0A2}" srcOrd="5" destOrd="0" presId="urn:microsoft.com/office/officeart/2005/8/layout/target1"/>
    <dgm:cxn modelId="{43DA96E7-4045-4338-BCA9-DBF168668DCB}" type="presParOf" srcId="{0AE5EF64-2007-412A-9C6D-96E1CAA249E8}" destId="{32AFC74E-2C6A-4875-BAA0-8C4ED74EC5C6}" srcOrd="6" destOrd="0" presId="urn:microsoft.com/office/officeart/2005/8/layout/target1"/>
    <dgm:cxn modelId="{3FA46CCC-B943-4B35-A185-57CDC4087550}" type="presParOf" srcId="{0AE5EF64-2007-412A-9C6D-96E1CAA249E8}" destId="{0DC2F6AA-ABFB-4F4A-B251-757601182FDE}" srcOrd="7" destOrd="0" presId="urn:microsoft.com/office/officeart/2005/8/layout/target1"/>
    <dgm:cxn modelId="{978728F2-DE76-473C-B6BD-AAED4B3B4B0D}" type="presParOf" srcId="{0AE5EF64-2007-412A-9C6D-96E1CAA249E8}" destId="{A142D432-7C71-43C0-886E-B482060ECD42}" srcOrd="8" destOrd="0" presId="urn:microsoft.com/office/officeart/2005/8/layout/target1"/>
    <dgm:cxn modelId="{6EF0C910-CBA5-4EB6-9070-2CA495799B2A}" type="presParOf" srcId="{0AE5EF64-2007-412A-9C6D-96E1CAA249E8}" destId="{0AFFB2D1-E4C2-4412-BE01-8BD397995CD6}" srcOrd="9" destOrd="0" presId="urn:microsoft.com/office/officeart/2005/8/layout/target1"/>
    <dgm:cxn modelId="{0BCFD298-C642-45EA-A212-2D957A283630}" type="presParOf" srcId="{0AE5EF64-2007-412A-9C6D-96E1CAA249E8}" destId="{FA35830E-1074-4BB2-9342-80F2E4696701}" srcOrd="10" destOrd="0" presId="urn:microsoft.com/office/officeart/2005/8/layout/target1"/>
    <dgm:cxn modelId="{9D9FFB02-B153-4F8D-9B55-FA3BE351EE3C}" type="presParOf" srcId="{0AE5EF64-2007-412A-9C6D-96E1CAA249E8}" destId="{7FA81182-B33E-4080-B0D8-61A1A5808869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CDFEBA9-A696-4AC0-AF6F-DB1989F7C832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9CD054-3E61-44DE-9F16-A7A917F53049}">
      <dgm:prSet/>
      <dgm:spPr/>
      <dgm:t>
        <a:bodyPr/>
        <a:lstStyle/>
        <a:p>
          <a:pPr rtl="0"/>
          <a:r>
            <a:rPr lang="ru-RU" baseline="0" dirty="0" smtClean="0"/>
            <a:t>«Общее чувствилище»</a:t>
          </a:r>
          <a:endParaRPr lang="ru-RU" dirty="0"/>
        </a:p>
      </dgm:t>
    </dgm:pt>
    <dgm:pt modelId="{98B5DC47-2631-4646-9B5A-8623CDE93912}" type="parTrans" cxnId="{DFCE2592-44C9-4D98-8619-47552FA03658}">
      <dgm:prSet/>
      <dgm:spPr/>
      <dgm:t>
        <a:bodyPr/>
        <a:lstStyle/>
        <a:p>
          <a:endParaRPr lang="ru-RU"/>
        </a:p>
      </dgm:t>
    </dgm:pt>
    <dgm:pt modelId="{8FF25A84-162C-4A25-9087-9FB237807105}" type="sibTrans" cxnId="{DFCE2592-44C9-4D98-8619-47552FA03658}">
      <dgm:prSet/>
      <dgm:spPr/>
      <dgm:t>
        <a:bodyPr/>
        <a:lstStyle/>
        <a:p>
          <a:endParaRPr lang="ru-RU"/>
        </a:p>
      </dgm:t>
    </dgm:pt>
    <dgm:pt modelId="{4EC997C9-3B96-4688-937C-B89C2C34D2BD}">
      <dgm:prSet/>
      <dgm:spPr/>
      <dgm:t>
        <a:bodyPr/>
        <a:lstStyle/>
        <a:p>
          <a:pPr rtl="0"/>
          <a:r>
            <a:rPr lang="ru-RU" baseline="0" dirty="0" smtClean="0"/>
            <a:t>Слух</a:t>
          </a:r>
          <a:endParaRPr lang="ru-RU" dirty="0"/>
        </a:p>
      </dgm:t>
    </dgm:pt>
    <dgm:pt modelId="{86D71D58-8EF5-4C95-BB25-A7BBE1B7D9A4}" type="parTrans" cxnId="{5BCB5A6E-3445-4447-89FE-04609F82BF78}">
      <dgm:prSet/>
      <dgm:spPr/>
      <dgm:t>
        <a:bodyPr/>
        <a:lstStyle/>
        <a:p>
          <a:endParaRPr lang="ru-RU"/>
        </a:p>
      </dgm:t>
    </dgm:pt>
    <dgm:pt modelId="{5DBAF037-0736-4D43-AEC0-511DFAD287BD}" type="sibTrans" cxnId="{5BCB5A6E-3445-4447-89FE-04609F82BF78}">
      <dgm:prSet/>
      <dgm:spPr/>
      <dgm:t>
        <a:bodyPr/>
        <a:lstStyle/>
        <a:p>
          <a:endParaRPr lang="ru-RU"/>
        </a:p>
      </dgm:t>
    </dgm:pt>
    <dgm:pt modelId="{59E166A4-064A-43D1-B96E-7BCC3BA94F6E}">
      <dgm:prSet/>
      <dgm:spPr/>
      <dgm:t>
        <a:bodyPr/>
        <a:lstStyle/>
        <a:p>
          <a:pPr rtl="0"/>
          <a:r>
            <a:rPr lang="ru-RU" baseline="0" dirty="0" smtClean="0"/>
            <a:t>Обоняние</a:t>
          </a:r>
          <a:endParaRPr lang="ru-RU" dirty="0"/>
        </a:p>
      </dgm:t>
    </dgm:pt>
    <dgm:pt modelId="{A9A6A053-8FE3-4B9F-9966-95F5B3FDDCB2}" type="parTrans" cxnId="{13FADF71-BEDB-4FBD-A07C-F93B4B2E1FBB}">
      <dgm:prSet/>
      <dgm:spPr/>
      <dgm:t>
        <a:bodyPr/>
        <a:lstStyle/>
        <a:p>
          <a:endParaRPr lang="ru-RU"/>
        </a:p>
      </dgm:t>
    </dgm:pt>
    <dgm:pt modelId="{0C996701-832B-4F6E-A354-90CA26434E4A}" type="sibTrans" cxnId="{13FADF71-BEDB-4FBD-A07C-F93B4B2E1FBB}">
      <dgm:prSet/>
      <dgm:spPr/>
      <dgm:t>
        <a:bodyPr/>
        <a:lstStyle/>
        <a:p>
          <a:endParaRPr lang="ru-RU"/>
        </a:p>
      </dgm:t>
    </dgm:pt>
    <dgm:pt modelId="{5D8FEF05-AE72-48CF-8851-50543445FDAC}">
      <dgm:prSet/>
      <dgm:spPr/>
      <dgm:t>
        <a:bodyPr/>
        <a:lstStyle/>
        <a:p>
          <a:pPr rtl="0"/>
          <a:r>
            <a:rPr lang="ru-RU" baseline="0" dirty="0" smtClean="0"/>
            <a:t>Зрение</a:t>
          </a:r>
          <a:endParaRPr lang="ru-RU" dirty="0"/>
        </a:p>
      </dgm:t>
    </dgm:pt>
    <dgm:pt modelId="{D7233D55-B8FE-460C-9F62-AB4873161CEE}" type="parTrans" cxnId="{FF3A97DD-1393-4AE5-9F0A-D698063A9239}">
      <dgm:prSet/>
      <dgm:spPr/>
      <dgm:t>
        <a:bodyPr/>
        <a:lstStyle/>
        <a:p>
          <a:endParaRPr lang="ru-RU"/>
        </a:p>
      </dgm:t>
    </dgm:pt>
    <dgm:pt modelId="{07BAA74F-A8B4-4F37-B526-8DDD223DF527}" type="sibTrans" cxnId="{FF3A97DD-1393-4AE5-9F0A-D698063A9239}">
      <dgm:prSet/>
      <dgm:spPr/>
      <dgm:t>
        <a:bodyPr/>
        <a:lstStyle/>
        <a:p>
          <a:endParaRPr lang="ru-RU"/>
        </a:p>
      </dgm:t>
    </dgm:pt>
    <dgm:pt modelId="{A8913ACE-3218-46FD-A1C9-14C9335F961B}">
      <dgm:prSet/>
      <dgm:spPr/>
      <dgm:t>
        <a:bodyPr/>
        <a:lstStyle/>
        <a:p>
          <a:pPr rtl="0"/>
          <a:r>
            <a:rPr lang="ru-RU" baseline="0" dirty="0" smtClean="0"/>
            <a:t>Вкус</a:t>
          </a:r>
          <a:endParaRPr lang="ru-RU" dirty="0"/>
        </a:p>
      </dgm:t>
    </dgm:pt>
    <dgm:pt modelId="{EE937331-CDC1-4563-9B76-98767D1D5BE4}" type="parTrans" cxnId="{D0E23461-0DB6-43FA-A865-9E22C45357F7}">
      <dgm:prSet/>
      <dgm:spPr/>
      <dgm:t>
        <a:bodyPr/>
        <a:lstStyle/>
        <a:p>
          <a:endParaRPr lang="ru-RU"/>
        </a:p>
      </dgm:t>
    </dgm:pt>
    <dgm:pt modelId="{789AAF74-8233-48E5-803D-D79343959C99}" type="sibTrans" cxnId="{D0E23461-0DB6-43FA-A865-9E22C45357F7}">
      <dgm:prSet/>
      <dgm:spPr/>
      <dgm:t>
        <a:bodyPr/>
        <a:lstStyle/>
        <a:p>
          <a:endParaRPr lang="ru-RU"/>
        </a:p>
      </dgm:t>
    </dgm:pt>
    <dgm:pt modelId="{B92205ED-9F3A-46C6-B11F-73914031FAB2}">
      <dgm:prSet/>
      <dgm:spPr/>
      <dgm:t>
        <a:bodyPr/>
        <a:lstStyle/>
        <a:p>
          <a:pPr rtl="0"/>
          <a:r>
            <a:rPr lang="ru-RU" dirty="0" smtClean="0"/>
            <a:t>Осязание</a:t>
          </a:r>
          <a:endParaRPr lang="ru-RU" dirty="0"/>
        </a:p>
      </dgm:t>
    </dgm:pt>
    <dgm:pt modelId="{5B29A5AB-A211-4A49-B040-8970101C5F03}" type="parTrans" cxnId="{5126002A-DC4B-4EB4-8A28-A33D9C7CE379}">
      <dgm:prSet/>
      <dgm:spPr/>
      <dgm:t>
        <a:bodyPr/>
        <a:lstStyle/>
        <a:p>
          <a:endParaRPr lang="ru-RU"/>
        </a:p>
      </dgm:t>
    </dgm:pt>
    <dgm:pt modelId="{AF18F863-75D7-414A-9041-CA4ED4BD681D}" type="sibTrans" cxnId="{5126002A-DC4B-4EB4-8A28-A33D9C7CE379}">
      <dgm:prSet/>
      <dgm:spPr/>
      <dgm:t>
        <a:bodyPr/>
        <a:lstStyle/>
        <a:p>
          <a:endParaRPr lang="ru-RU"/>
        </a:p>
      </dgm:t>
    </dgm:pt>
    <dgm:pt modelId="{BD8A6DAA-3A89-46B0-8B8D-9792565B0ACE}" type="pres">
      <dgm:prSet presAssocID="{1CDFEBA9-A696-4AC0-AF6F-DB1989F7C83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05C10C-22C8-47A8-9176-A5DAC8CAB571}" type="pres">
      <dgm:prSet presAssocID="{1CDFEBA9-A696-4AC0-AF6F-DB1989F7C832}" presName="wedge1" presStyleLbl="node1" presStyleIdx="0" presStyleCnt="6"/>
      <dgm:spPr/>
      <dgm:t>
        <a:bodyPr/>
        <a:lstStyle/>
        <a:p>
          <a:endParaRPr lang="ru-RU"/>
        </a:p>
      </dgm:t>
    </dgm:pt>
    <dgm:pt modelId="{00CCF736-287A-4D96-88EB-D05896C8BA36}" type="pres">
      <dgm:prSet presAssocID="{1CDFEBA9-A696-4AC0-AF6F-DB1989F7C832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548361-885E-4683-9D19-E86FA83355B8}" type="pres">
      <dgm:prSet presAssocID="{1CDFEBA9-A696-4AC0-AF6F-DB1989F7C832}" presName="wedge2" presStyleLbl="node1" presStyleIdx="1" presStyleCnt="6"/>
      <dgm:spPr/>
      <dgm:t>
        <a:bodyPr/>
        <a:lstStyle/>
        <a:p>
          <a:endParaRPr lang="ru-RU"/>
        </a:p>
      </dgm:t>
    </dgm:pt>
    <dgm:pt modelId="{CE77538A-7BBC-47C0-8F7D-9552FB223812}" type="pres">
      <dgm:prSet presAssocID="{1CDFEBA9-A696-4AC0-AF6F-DB1989F7C832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4F6292-ED79-4E39-B7D2-A50BA5B4339C}" type="pres">
      <dgm:prSet presAssocID="{1CDFEBA9-A696-4AC0-AF6F-DB1989F7C832}" presName="wedge3" presStyleLbl="node1" presStyleIdx="2" presStyleCnt="6"/>
      <dgm:spPr/>
      <dgm:t>
        <a:bodyPr/>
        <a:lstStyle/>
        <a:p>
          <a:endParaRPr lang="ru-RU"/>
        </a:p>
      </dgm:t>
    </dgm:pt>
    <dgm:pt modelId="{B84A05DC-A1A7-4992-A00E-070E7D90CF25}" type="pres">
      <dgm:prSet presAssocID="{1CDFEBA9-A696-4AC0-AF6F-DB1989F7C832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CBAAD6-E8E6-419C-A668-1126B34075C8}" type="pres">
      <dgm:prSet presAssocID="{1CDFEBA9-A696-4AC0-AF6F-DB1989F7C832}" presName="wedge4" presStyleLbl="node1" presStyleIdx="3" presStyleCnt="6"/>
      <dgm:spPr/>
      <dgm:t>
        <a:bodyPr/>
        <a:lstStyle/>
        <a:p>
          <a:endParaRPr lang="ru-RU"/>
        </a:p>
      </dgm:t>
    </dgm:pt>
    <dgm:pt modelId="{DD0B9A53-EA2C-4FB1-9B64-71EDA2DC7150}" type="pres">
      <dgm:prSet presAssocID="{1CDFEBA9-A696-4AC0-AF6F-DB1989F7C832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44810-C3BC-4AAB-86E6-7A41D51EC531}" type="pres">
      <dgm:prSet presAssocID="{1CDFEBA9-A696-4AC0-AF6F-DB1989F7C832}" presName="wedge5" presStyleLbl="node1" presStyleIdx="4" presStyleCnt="6"/>
      <dgm:spPr/>
      <dgm:t>
        <a:bodyPr/>
        <a:lstStyle/>
        <a:p>
          <a:endParaRPr lang="ru-RU"/>
        </a:p>
      </dgm:t>
    </dgm:pt>
    <dgm:pt modelId="{3CB64670-569F-4929-A9FA-9AA9C0FBA1E7}" type="pres">
      <dgm:prSet presAssocID="{1CDFEBA9-A696-4AC0-AF6F-DB1989F7C832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A7A294-67AB-4691-8FB5-3191037C231D}" type="pres">
      <dgm:prSet presAssocID="{1CDFEBA9-A696-4AC0-AF6F-DB1989F7C832}" presName="wedge6" presStyleLbl="node1" presStyleIdx="5" presStyleCnt="6"/>
      <dgm:spPr/>
      <dgm:t>
        <a:bodyPr/>
        <a:lstStyle/>
        <a:p>
          <a:endParaRPr lang="ru-RU"/>
        </a:p>
      </dgm:t>
    </dgm:pt>
    <dgm:pt modelId="{DDF0B258-DBCF-4FA9-A9F6-78A482900FF0}" type="pres">
      <dgm:prSet presAssocID="{1CDFEBA9-A696-4AC0-AF6F-DB1989F7C832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CE2592-44C9-4D98-8619-47552FA03658}" srcId="{1CDFEBA9-A696-4AC0-AF6F-DB1989F7C832}" destId="{D09CD054-3E61-44DE-9F16-A7A917F53049}" srcOrd="0" destOrd="0" parTransId="{98B5DC47-2631-4646-9B5A-8623CDE93912}" sibTransId="{8FF25A84-162C-4A25-9087-9FB237807105}"/>
    <dgm:cxn modelId="{13FADF71-BEDB-4FBD-A07C-F93B4B2E1FBB}" srcId="{1CDFEBA9-A696-4AC0-AF6F-DB1989F7C832}" destId="{59E166A4-064A-43D1-B96E-7BCC3BA94F6E}" srcOrd="2" destOrd="0" parTransId="{A9A6A053-8FE3-4B9F-9966-95F5B3FDDCB2}" sibTransId="{0C996701-832B-4F6E-A354-90CA26434E4A}"/>
    <dgm:cxn modelId="{17A4C0EE-7A81-4F13-8B8D-CBA04F31527F}" type="presOf" srcId="{D09CD054-3E61-44DE-9F16-A7A917F53049}" destId="{00CCF736-287A-4D96-88EB-D05896C8BA36}" srcOrd="1" destOrd="0" presId="urn:microsoft.com/office/officeart/2005/8/layout/chart3"/>
    <dgm:cxn modelId="{286088FD-79E6-4E77-B469-05D335E2130A}" type="presOf" srcId="{1CDFEBA9-A696-4AC0-AF6F-DB1989F7C832}" destId="{BD8A6DAA-3A89-46B0-8B8D-9792565B0ACE}" srcOrd="0" destOrd="0" presId="urn:microsoft.com/office/officeart/2005/8/layout/chart3"/>
    <dgm:cxn modelId="{4D3BF7DD-3992-4319-8A92-7728C2DAA6E1}" type="presOf" srcId="{59E166A4-064A-43D1-B96E-7BCC3BA94F6E}" destId="{B84A05DC-A1A7-4992-A00E-070E7D90CF25}" srcOrd="1" destOrd="0" presId="urn:microsoft.com/office/officeart/2005/8/layout/chart3"/>
    <dgm:cxn modelId="{67E16FA1-670B-4D10-9036-14CCA17E9C64}" type="presOf" srcId="{D09CD054-3E61-44DE-9F16-A7A917F53049}" destId="{8505C10C-22C8-47A8-9176-A5DAC8CAB571}" srcOrd="0" destOrd="0" presId="urn:microsoft.com/office/officeart/2005/8/layout/chart3"/>
    <dgm:cxn modelId="{5BCB5A6E-3445-4447-89FE-04609F82BF78}" srcId="{1CDFEBA9-A696-4AC0-AF6F-DB1989F7C832}" destId="{4EC997C9-3B96-4688-937C-B89C2C34D2BD}" srcOrd="1" destOrd="0" parTransId="{86D71D58-8EF5-4C95-BB25-A7BBE1B7D9A4}" sibTransId="{5DBAF037-0736-4D43-AEC0-511DFAD287BD}"/>
    <dgm:cxn modelId="{5696ADEA-4C0B-488A-B51D-7CC3E670B1C3}" type="presOf" srcId="{5D8FEF05-AE72-48CF-8851-50543445FDAC}" destId="{D6CBAAD6-E8E6-419C-A668-1126B34075C8}" srcOrd="0" destOrd="0" presId="urn:microsoft.com/office/officeart/2005/8/layout/chart3"/>
    <dgm:cxn modelId="{D0E23461-0DB6-43FA-A865-9E22C45357F7}" srcId="{1CDFEBA9-A696-4AC0-AF6F-DB1989F7C832}" destId="{A8913ACE-3218-46FD-A1C9-14C9335F961B}" srcOrd="4" destOrd="0" parTransId="{EE937331-CDC1-4563-9B76-98767D1D5BE4}" sibTransId="{789AAF74-8233-48E5-803D-D79343959C99}"/>
    <dgm:cxn modelId="{42177B03-7323-49D3-B292-06D6AAEC4E55}" type="presOf" srcId="{4EC997C9-3B96-4688-937C-B89C2C34D2BD}" destId="{CE77538A-7BBC-47C0-8F7D-9552FB223812}" srcOrd="1" destOrd="0" presId="urn:microsoft.com/office/officeart/2005/8/layout/chart3"/>
    <dgm:cxn modelId="{D5F87433-4467-46A9-9D96-04BCFE188C4F}" type="presOf" srcId="{A8913ACE-3218-46FD-A1C9-14C9335F961B}" destId="{C8044810-C3BC-4AAB-86E6-7A41D51EC531}" srcOrd="0" destOrd="0" presId="urn:microsoft.com/office/officeart/2005/8/layout/chart3"/>
    <dgm:cxn modelId="{D0F5EFFB-549F-4F90-B6FE-74326035BBDA}" type="presOf" srcId="{B92205ED-9F3A-46C6-B11F-73914031FAB2}" destId="{DDF0B258-DBCF-4FA9-A9F6-78A482900FF0}" srcOrd="1" destOrd="0" presId="urn:microsoft.com/office/officeart/2005/8/layout/chart3"/>
    <dgm:cxn modelId="{5A5F79D2-EF25-467A-A60D-E2CDF818E802}" type="presOf" srcId="{5D8FEF05-AE72-48CF-8851-50543445FDAC}" destId="{DD0B9A53-EA2C-4FB1-9B64-71EDA2DC7150}" srcOrd="1" destOrd="0" presId="urn:microsoft.com/office/officeart/2005/8/layout/chart3"/>
    <dgm:cxn modelId="{57B302A5-BC8D-4638-9FC0-957B314067E7}" type="presOf" srcId="{B92205ED-9F3A-46C6-B11F-73914031FAB2}" destId="{95A7A294-67AB-4691-8FB5-3191037C231D}" srcOrd="0" destOrd="0" presId="urn:microsoft.com/office/officeart/2005/8/layout/chart3"/>
    <dgm:cxn modelId="{FF3A97DD-1393-4AE5-9F0A-D698063A9239}" srcId="{1CDFEBA9-A696-4AC0-AF6F-DB1989F7C832}" destId="{5D8FEF05-AE72-48CF-8851-50543445FDAC}" srcOrd="3" destOrd="0" parTransId="{D7233D55-B8FE-460C-9F62-AB4873161CEE}" sibTransId="{07BAA74F-A8B4-4F37-B526-8DDD223DF527}"/>
    <dgm:cxn modelId="{5126002A-DC4B-4EB4-8A28-A33D9C7CE379}" srcId="{1CDFEBA9-A696-4AC0-AF6F-DB1989F7C832}" destId="{B92205ED-9F3A-46C6-B11F-73914031FAB2}" srcOrd="5" destOrd="0" parTransId="{5B29A5AB-A211-4A49-B040-8970101C5F03}" sibTransId="{AF18F863-75D7-414A-9041-CA4ED4BD681D}"/>
    <dgm:cxn modelId="{11370C1E-1345-4451-BD38-111939B40681}" type="presOf" srcId="{A8913ACE-3218-46FD-A1C9-14C9335F961B}" destId="{3CB64670-569F-4929-A9FA-9AA9C0FBA1E7}" srcOrd="1" destOrd="0" presId="urn:microsoft.com/office/officeart/2005/8/layout/chart3"/>
    <dgm:cxn modelId="{B5B37663-96F7-46B4-8B1C-FE0AA1F1C42F}" type="presOf" srcId="{59E166A4-064A-43D1-B96E-7BCC3BA94F6E}" destId="{EE4F6292-ED79-4E39-B7D2-A50BA5B4339C}" srcOrd="0" destOrd="0" presId="urn:microsoft.com/office/officeart/2005/8/layout/chart3"/>
    <dgm:cxn modelId="{FCA42206-2EC4-4029-937B-21A8315683E3}" type="presOf" srcId="{4EC997C9-3B96-4688-937C-B89C2C34D2BD}" destId="{41548361-885E-4683-9D19-E86FA83355B8}" srcOrd="0" destOrd="0" presId="urn:microsoft.com/office/officeart/2005/8/layout/chart3"/>
    <dgm:cxn modelId="{FBBA5BFE-D1B5-4022-BE99-ABC828003936}" type="presParOf" srcId="{BD8A6DAA-3A89-46B0-8B8D-9792565B0ACE}" destId="{8505C10C-22C8-47A8-9176-A5DAC8CAB571}" srcOrd="0" destOrd="0" presId="urn:microsoft.com/office/officeart/2005/8/layout/chart3"/>
    <dgm:cxn modelId="{3A918C9C-E255-4993-B60C-DB8C34793CAD}" type="presParOf" srcId="{BD8A6DAA-3A89-46B0-8B8D-9792565B0ACE}" destId="{00CCF736-287A-4D96-88EB-D05896C8BA36}" srcOrd="1" destOrd="0" presId="urn:microsoft.com/office/officeart/2005/8/layout/chart3"/>
    <dgm:cxn modelId="{040C801F-F3AF-4C88-A8FD-C96C9E437298}" type="presParOf" srcId="{BD8A6DAA-3A89-46B0-8B8D-9792565B0ACE}" destId="{41548361-885E-4683-9D19-E86FA83355B8}" srcOrd="2" destOrd="0" presId="urn:microsoft.com/office/officeart/2005/8/layout/chart3"/>
    <dgm:cxn modelId="{85D0D0C2-8A08-4573-8BA5-2DBEA0792DA2}" type="presParOf" srcId="{BD8A6DAA-3A89-46B0-8B8D-9792565B0ACE}" destId="{CE77538A-7BBC-47C0-8F7D-9552FB223812}" srcOrd="3" destOrd="0" presId="urn:microsoft.com/office/officeart/2005/8/layout/chart3"/>
    <dgm:cxn modelId="{B7266509-B146-4EAD-8524-CD4A7A7BCADE}" type="presParOf" srcId="{BD8A6DAA-3A89-46B0-8B8D-9792565B0ACE}" destId="{EE4F6292-ED79-4E39-B7D2-A50BA5B4339C}" srcOrd="4" destOrd="0" presId="urn:microsoft.com/office/officeart/2005/8/layout/chart3"/>
    <dgm:cxn modelId="{93A7A388-385F-4B77-AA7D-373D594AB933}" type="presParOf" srcId="{BD8A6DAA-3A89-46B0-8B8D-9792565B0ACE}" destId="{B84A05DC-A1A7-4992-A00E-070E7D90CF25}" srcOrd="5" destOrd="0" presId="urn:microsoft.com/office/officeart/2005/8/layout/chart3"/>
    <dgm:cxn modelId="{325C0C6C-C382-42E5-BAF5-E565A06C8DBD}" type="presParOf" srcId="{BD8A6DAA-3A89-46B0-8B8D-9792565B0ACE}" destId="{D6CBAAD6-E8E6-419C-A668-1126B34075C8}" srcOrd="6" destOrd="0" presId="urn:microsoft.com/office/officeart/2005/8/layout/chart3"/>
    <dgm:cxn modelId="{77ABE8EC-85FC-4D61-90EB-BA91A34F401A}" type="presParOf" srcId="{BD8A6DAA-3A89-46B0-8B8D-9792565B0ACE}" destId="{DD0B9A53-EA2C-4FB1-9B64-71EDA2DC7150}" srcOrd="7" destOrd="0" presId="urn:microsoft.com/office/officeart/2005/8/layout/chart3"/>
    <dgm:cxn modelId="{2E3693A4-9D95-46A9-A491-D2A21C0D9E6A}" type="presParOf" srcId="{BD8A6DAA-3A89-46B0-8B8D-9792565B0ACE}" destId="{C8044810-C3BC-4AAB-86E6-7A41D51EC531}" srcOrd="8" destOrd="0" presId="urn:microsoft.com/office/officeart/2005/8/layout/chart3"/>
    <dgm:cxn modelId="{93DA0C5D-A227-4395-9FBF-5BA5506E9136}" type="presParOf" srcId="{BD8A6DAA-3A89-46B0-8B8D-9792565B0ACE}" destId="{3CB64670-569F-4929-A9FA-9AA9C0FBA1E7}" srcOrd="9" destOrd="0" presId="urn:microsoft.com/office/officeart/2005/8/layout/chart3"/>
    <dgm:cxn modelId="{2000C8E5-5E04-4001-804E-D33EDAAD7026}" type="presParOf" srcId="{BD8A6DAA-3A89-46B0-8B8D-9792565B0ACE}" destId="{95A7A294-67AB-4691-8FB5-3191037C231D}" srcOrd="10" destOrd="0" presId="urn:microsoft.com/office/officeart/2005/8/layout/chart3"/>
    <dgm:cxn modelId="{E385CC2A-1616-487A-BE0A-564BCB0C2E16}" type="presParOf" srcId="{BD8A6DAA-3A89-46B0-8B8D-9792565B0ACE}" destId="{DDF0B258-DBCF-4FA9-A9F6-78A482900FF0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46E213-ED4F-474B-B68F-E76602BFF2D8}">
      <dsp:nvSpPr>
        <dsp:cNvPr id="0" name=""/>
        <dsp:cNvSpPr/>
      </dsp:nvSpPr>
      <dsp:spPr>
        <a:xfrm>
          <a:off x="2932711" y="2938636"/>
          <a:ext cx="732543" cy="1395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6271" y="0"/>
              </a:lnTo>
              <a:lnTo>
                <a:pt x="366271" y="1395852"/>
              </a:lnTo>
              <a:lnTo>
                <a:pt x="732543" y="1395852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3259572" y="3597152"/>
        <a:ext cx="78819" cy="78819"/>
      </dsp:txXfrm>
    </dsp:sp>
    <dsp:sp modelId="{B9236C8F-D563-4699-AEFB-08AE8BCB5F5D}">
      <dsp:nvSpPr>
        <dsp:cNvPr id="0" name=""/>
        <dsp:cNvSpPr/>
      </dsp:nvSpPr>
      <dsp:spPr>
        <a:xfrm>
          <a:off x="2932711" y="2892916"/>
          <a:ext cx="7325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32543" y="45720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80669" y="2920322"/>
        <a:ext cx="36627" cy="36627"/>
      </dsp:txXfrm>
    </dsp:sp>
    <dsp:sp modelId="{94D1A810-3066-4D03-9E52-0D0C56AD663B}">
      <dsp:nvSpPr>
        <dsp:cNvPr id="0" name=""/>
        <dsp:cNvSpPr/>
      </dsp:nvSpPr>
      <dsp:spPr>
        <a:xfrm>
          <a:off x="2932711" y="1542783"/>
          <a:ext cx="732543" cy="1395852"/>
        </a:xfrm>
        <a:custGeom>
          <a:avLst/>
          <a:gdLst/>
          <a:ahLst/>
          <a:cxnLst/>
          <a:rect l="0" t="0" r="0" b="0"/>
          <a:pathLst>
            <a:path>
              <a:moveTo>
                <a:pt x="0" y="1395852"/>
              </a:moveTo>
              <a:lnTo>
                <a:pt x="366271" y="1395852"/>
              </a:lnTo>
              <a:lnTo>
                <a:pt x="366271" y="0"/>
              </a:lnTo>
              <a:lnTo>
                <a:pt x="732543" y="0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3259572" y="2201300"/>
        <a:ext cx="78819" cy="78819"/>
      </dsp:txXfrm>
    </dsp:sp>
    <dsp:sp modelId="{A94D1A26-EB04-4050-94D4-9F1F110D5578}">
      <dsp:nvSpPr>
        <dsp:cNvPr id="0" name=""/>
        <dsp:cNvSpPr/>
      </dsp:nvSpPr>
      <dsp:spPr>
        <a:xfrm rot="16200000">
          <a:off x="-564265" y="2380295"/>
          <a:ext cx="5877272" cy="1116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Цикл существования души</a:t>
          </a:r>
          <a:endParaRPr lang="ru-RU" sz="4000" kern="1200" dirty="0"/>
        </a:p>
      </dsp:txBody>
      <dsp:txXfrm>
        <a:off x="-564265" y="2380295"/>
        <a:ext cx="5877272" cy="1116681"/>
      </dsp:txXfrm>
    </dsp:sp>
    <dsp:sp modelId="{96597D20-137C-45A3-9C78-05D441C145BA}">
      <dsp:nvSpPr>
        <dsp:cNvPr id="0" name=""/>
        <dsp:cNvSpPr/>
      </dsp:nvSpPr>
      <dsp:spPr>
        <a:xfrm>
          <a:off x="3665254" y="984443"/>
          <a:ext cx="3662715" cy="1116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1)</a:t>
          </a:r>
          <a:r>
            <a:rPr lang="ru-RU" sz="2700" kern="1200" dirty="0" err="1" smtClean="0"/>
            <a:t>Предсуществование</a:t>
          </a:r>
          <a:r>
            <a:rPr lang="ru-RU" sz="2700" kern="1200" dirty="0" smtClean="0"/>
            <a:t> души;</a:t>
          </a:r>
          <a:endParaRPr lang="ru-RU" sz="2700" kern="1200" dirty="0"/>
        </a:p>
      </dsp:txBody>
      <dsp:txXfrm>
        <a:off x="3665254" y="984443"/>
        <a:ext cx="3662715" cy="1116681"/>
      </dsp:txXfrm>
    </dsp:sp>
    <dsp:sp modelId="{DDFEA19B-8326-4F73-9163-82042312CF19}">
      <dsp:nvSpPr>
        <dsp:cNvPr id="0" name=""/>
        <dsp:cNvSpPr/>
      </dsp:nvSpPr>
      <dsp:spPr>
        <a:xfrm>
          <a:off x="3665254" y="2380295"/>
          <a:ext cx="3662715" cy="1116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2) Душа в теле;</a:t>
          </a:r>
          <a:endParaRPr lang="ru-RU" sz="2700" kern="1200" dirty="0"/>
        </a:p>
      </dsp:txBody>
      <dsp:txXfrm>
        <a:off x="3665254" y="2380295"/>
        <a:ext cx="3662715" cy="1116681"/>
      </dsp:txXfrm>
    </dsp:sp>
    <dsp:sp modelId="{516B6FCC-0485-4BBC-8E48-3ED7DB2FE610}">
      <dsp:nvSpPr>
        <dsp:cNvPr id="0" name=""/>
        <dsp:cNvSpPr/>
      </dsp:nvSpPr>
      <dsp:spPr>
        <a:xfrm>
          <a:off x="3665254" y="3776147"/>
          <a:ext cx="3662715" cy="1116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3) Посмертная судьба души.</a:t>
          </a:r>
          <a:endParaRPr lang="ru-RU" sz="2700" kern="1200" dirty="0"/>
        </a:p>
      </dsp:txBody>
      <dsp:txXfrm>
        <a:off x="3665254" y="3776147"/>
        <a:ext cx="3662715" cy="11166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CD83E2-018C-4E2A-8EA4-6839D5223B57}">
      <dsp:nvSpPr>
        <dsp:cNvPr id="0" name=""/>
        <dsp:cNvSpPr/>
      </dsp:nvSpPr>
      <dsp:spPr>
        <a:xfrm>
          <a:off x="0" y="134782"/>
          <a:ext cx="91440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smtClean="0"/>
            <a:t>1) душа мудреца, </a:t>
          </a:r>
          <a:endParaRPr lang="ru-RU" sz="2400" kern="1200"/>
        </a:p>
      </dsp:txBody>
      <dsp:txXfrm>
        <a:off x="27415" y="162197"/>
        <a:ext cx="9089170" cy="506769"/>
      </dsp:txXfrm>
    </dsp:sp>
    <dsp:sp modelId="{3FA5DF2C-2ED5-4774-B042-E25D77D3DFCA}">
      <dsp:nvSpPr>
        <dsp:cNvPr id="0" name=""/>
        <dsp:cNvSpPr/>
      </dsp:nvSpPr>
      <dsp:spPr>
        <a:xfrm>
          <a:off x="0" y="765502"/>
          <a:ext cx="91440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smtClean="0"/>
            <a:t>2) душа царя,</a:t>
          </a:r>
          <a:endParaRPr lang="ru-RU" sz="2400" kern="1200"/>
        </a:p>
      </dsp:txBody>
      <dsp:txXfrm>
        <a:off x="27415" y="792917"/>
        <a:ext cx="9089170" cy="506769"/>
      </dsp:txXfrm>
    </dsp:sp>
    <dsp:sp modelId="{FDEED98E-01C7-44BF-A05C-B468182239E2}">
      <dsp:nvSpPr>
        <dsp:cNvPr id="0" name=""/>
        <dsp:cNvSpPr/>
      </dsp:nvSpPr>
      <dsp:spPr>
        <a:xfrm>
          <a:off x="0" y="1396222"/>
          <a:ext cx="91440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smtClean="0"/>
            <a:t>3) душа практического деятеля, </a:t>
          </a:r>
          <a:endParaRPr lang="ru-RU" sz="2400" kern="1200"/>
        </a:p>
      </dsp:txBody>
      <dsp:txXfrm>
        <a:off x="27415" y="1423637"/>
        <a:ext cx="9089170" cy="506769"/>
      </dsp:txXfrm>
    </dsp:sp>
    <dsp:sp modelId="{83868D84-DC12-4F8F-AA6A-622C88A6BFD6}">
      <dsp:nvSpPr>
        <dsp:cNvPr id="0" name=""/>
        <dsp:cNvSpPr/>
      </dsp:nvSpPr>
      <dsp:spPr>
        <a:xfrm>
          <a:off x="0" y="2026942"/>
          <a:ext cx="91440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smtClean="0"/>
            <a:t>4) душа врачевателя тел, </a:t>
          </a:r>
          <a:endParaRPr lang="ru-RU" sz="2400" kern="1200"/>
        </a:p>
      </dsp:txBody>
      <dsp:txXfrm>
        <a:off x="27415" y="2054357"/>
        <a:ext cx="9089170" cy="506769"/>
      </dsp:txXfrm>
    </dsp:sp>
    <dsp:sp modelId="{7FF652D9-05B5-46E2-881B-B4782C8A4707}">
      <dsp:nvSpPr>
        <dsp:cNvPr id="0" name=""/>
        <dsp:cNvSpPr/>
      </dsp:nvSpPr>
      <dsp:spPr>
        <a:xfrm>
          <a:off x="0" y="2657662"/>
          <a:ext cx="91440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smtClean="0"/>
            <a:t>5) душа прорицателя, </a:t>
          </a:r>
          <a:endParaRPr lang="ru-RU" sz="2400" kern="1200"/>
        </a:p>
      </dsp:txBody>
      <dsp:txXfrm>
        <a:off x="27415" y="2685077"/>
        <a:ext cx="9089170" cy="506769"/>
      </dsp:txXfrm>
    </dsp:sp>
    <dsp:sp modelId="{AB9C2AD9-C8A9-417F-B614-5D71453D4B9C}">
      <dsp:nvSpPr>
        <dsp:cNvPr id="0" name=""/>
        <dsp:cNvSpPr/>
      </dsp:nvSpPr>
      <dsp:spPr>
        <a:xfrm>
          <a:off x="0" y="3288382"/>
          <a:ext cx="91440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smtClean="0"/>
            <a:t>6) душа поэта и художника, </a:t>
          </a:r>
          <a:endParaRPr lang="ru-RU" sz="2400" kern="1200"/>
        </a:p>
      </dsp:txBody>
      <dsp:txXfrm>
        <a:off x="27415" y="3315797"/>
        <a:ext cx="9089170" cy="506769"/>
      </dsp:txXfrm>
    </dsp:sp>
    <dsp:sp modelId="{86B93833-584D-4A54-BC33-B4A530175721}">
      <dsp:nvSpPr>
        <dsp:cNvPr id="0" name=""/>
        <dsp:cNvSpPr/>
      </dsp:nvSpPr>
      <dsp:spPr>
        <a:xfrm>
          <a:off x="0" y="3919102"/>
          <a:ext cx="91440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smtClean="0"/>
            <a:t>7) душа ремесленника, </a:t>
          </a:r>
          <a:endParaRPr lang="ru-RU" sz="2400" kern="1200"/>
        </a:p>
      </dsp:txBody>
      <dsp:txXfrm>
        <a:off x="27415" y="3946517"/>
        <a:ext cx="9089170" cy="506769"/>
      </dsp:txXfrm>
    </dsp:sp>
    <dsp:sp modelId="{65786166-DAA4-4977-84E9-F816AB967A69}">
      <dsp:nvSpPr>
        <dsp:cNvPr id="0" name=""/>
        <dsp:cNvSpPr/>
      </dsp:nvSpPr>
      <dsp:spPr>
        <a:xfrm>
          <a:off x="0" y="4549822"/>
          <a:ext cx="91440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smtClean="0"/>
            <a:t>8) душа софиста, </a:t>
          </a:r>
          <a:endParaRPr lang="ru-RU" sz="2400" kern="1200"/>
        </a:p>
      </dsp:txBody>
      <dsp:txXfrm>
        <a:off x="27415" y="4577237"/>
        <a:ext cx="9089170" cy="506769"/>
      </dsp:txXfrm>
    </dsp:sp>
    <dsp:sp modelId="{5EE6B895-0E7C-4B08-B512-3B51DE809D1D}">
      <dsp:nvSpPr>
        <dsp:cNvPr id="0" name=""/>
        <dsp:cNvSpPr/>
      </dsp:nvSpPr>
      <dsp:spPr>
        <a:xfrm>
          <a:off x="0" y="5180542"/>
          <a:ext cx="91440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smtClean="0"/>
            <a:t>9) душа тирана, а также души животных («Федр»/</a:t>
          </a:r>
          <a:r>
            <a:rPr lang="en-US" sz="2400" b="1" kern="1200" baseline="0" smtClean="0"/>
            <a:t>Phaedr</a:t>
          </a:r>
          <a:r>
            <a:rPr lang="ru-RU" sz="2400" b="1" kern="1200" baseline="0" smtClean="0"/>
            <a:t>)</a:t>
          </a:r>
          <a:endParaRPr lang="ru-RU" sz="2400" kern="1200"/>
        </a:p>
      </dsp:txBody>
      <dsp:txXfrm>
        <a:off x="27415" y="5207957"/>
        <a:ext cx="9089170" cy="5067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C69801-732D-4E5A-AD56-A76E8BD0F406}">
      <dsp:nvSpPr>
        <dsp:cNvPr id="0" name=""/>
        <dsp:cNvSpPr/>
      </dsp:nvSpPr>
      <dsp:spPr>
        <a:xfrm>
          <a:off x="1750333" y="846357"/>
          <a:ext cx="5643333" cy="5643333"/>
        </a:xfrm>
        <a:prstGeom prst="blockArc">
          <a:avLst>
            <a:gd name="adj1" fmla="val 90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E92C78-2FD3-4589-9416-34BB5A75F9CD}">
      <dsp:nvSpPr>
        <dsp:cNvPr id="0" name=""/>
        <dsp:cNvSpPr/>
      </dsp:nvSpPr>
      <dsp:spPr>
        <a:xfrm>
          <a:off x="1750333" y="478045"/>
          <a:ext cx="5643333" cy="6379957"/>
        </a:xfrm>
        <a:prstGeom prst="blockArc">
          <a:avLst>
            <a:gd name="adj1" fmla="val 1800000"/>
            <a:gd name="adj2" fmla="val 90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C5B0A3-4534-4630-8FBF-880D846E759A}">
      <dsp:nvSpPr>
        <dsp:cNvPr id="0" name=""/>
        <dsp:cNvSpPr/>
      </dsp:nvSpPr>
      <dsp:spPr>
        <a:xfrm>
          <a:off x="1750333" y="846357"/>
          <a:ext cx="5643333" cy="5643333"/>
        </a:xfrm>
        <a:prstGeom prst="blockArc">
          <a:avLst>
            <a:gd name="adj1" fmla="val 16200000"/>
            <a:gd name="adj2" fmla="val 1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6468DC-F782-4790-97DD-E66A6022F72E}">
      <dsp:nvSpPr>
        <dsp:cNvPr id="0" name=""/>
        <dsp:cNvSpPr/>
      </dsp:nvSpPr>
      <dsp:spPr>
        <a:xfrm>
          <a:off x="3272730" y="2368755"/>
          <a:ext cx="2598539" cy="25985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baseline="0" dirty="0" smtClean="0"/>
            <a:t>Состав души по Платону:</a:t>
          </a:r>
          <a:endParaRPr lang="ru-RU" sz="3000" b="1" kern="1200" dirty="0"/>
        </a:p>
      </dsp:txBody>
      <dsp:txXfrm>
        <a:off x="3653277" y="2749302"/>
        <a:ext cx="1837445" cy="1837445"/>
      </dsp:txXfrm>
    </dsp:sp>
    <dsp:sp modelId="{C831B03C-B604-4E4D-B88B-0CFCD7825918}">
      <dsp:nvSpPr>
        <dsp:cNvPr id="0" name=""/>
        <dsp:cNvSpPr/>
      </dsp:nvSpPr>
      <dsp:spPr>
        <a:xfrm>
          <a:off x="3662511" y="2352"/>
          <a:ext cx="1818977" cy="18189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baseline="0" dirty="0" smtClean="0"/>
            <a:t>Разумное начало (Образ человека)</a:t>
          </a:r>
          <a:endParaRPr lang="ru-RU" sz="1300" b="1" kern="1200" dirty="0"/>
        </a:p>
      </dsp:txBody>
      <dsp:txXfrm>
        <a:off x="3928894" y="268735"/>
        <a:ext cx="1286211" cy="1286211"/>
      </dsp:txXfrm>
    </dsp:sp>
    <dsp:sp modelId="{6B83AF76-0FB5-4241-AA9E-C34328576728}">
      <dsp:nvSpPr>
        <dsp:cNvPr id="0" name=""/>
        <dsp:cNvSpPr/>
      </dsp:nvSpPr>
      <dsp:spPr>
        <a:xfrm>
          <a:off x="6049436" y="4136627"/>
          <a:ext cx="1818977" cy="18189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baseline="0" dirty="0" smtClean="0"/>
            <a:t>Яростное начало (Образ льва) .</a:t>
          </a:r>
          <a:endParaRPr lang="ru-RU" sz="1300" b="1" kern="1200" dirty="0"/>
        </a:p>
      </dsp:txBody>
      <dsp:txXfrm>
        <a:off x="6315819" y="4403010"/>
        <a:ext cx="1286211" cy="1286211"/>
      </dsp:txXfrm>
    </dsp:sp>
    <dsp:sp modelId="{B2AE80BE-8130-4E8F-8B28-648BF9A5D61B}">
      <dsp:nvSpPr>
        <dsp:cNvPr id="0" name=""/>
        <dsp:cNvSpPr/>
      </dsp:nvSpPr>
      <dsp:spPr>
        <a:xfrm>
          <a:off x="1275586" y="4136627"/>
          <a:ext cx="1818977" cy="18189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baseline="0" dirty="0" smtClean="0"/>
            <a:t>Вожделеющее начало (Образ многоликого и многоголового зверя).</a:t>
          </a:r>
          <a:endParaRPr lang="ru-RU" sz="1300" b="1" kern="1200" dirty="0"/>
        </a:p>
      </dsp:txBody>
      <dsp:txXfrm>
        <a:off x="1541969" y="4403010"/>
        <a:ext cx="1286211" cy="12862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0BD032-99DC-4FE4-B8B8-7C757F5C5DF3}">
      <dsp:nvSpPr>
        <dsp:cNvPr id="0" name=""/>
        <dsp:cNvSpPr/>
      </dsp:nvSpPr>
      <dsp:spPr>
        <a:xfrm>
          <a:off x="3715866" y="1912"/>
          <a:ext cx="1712267" cy="17122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«Рождение» души и созерцание мира идей.</a:t>
          </a:r>
          <a:endParaRPr lang="ru-RU" sz="1000" kern="1200" dirty="0"/>
        </a:p>
      </dsp:txBody>
      <dsp:txXfrm>
        <a:off x="3966622" y="252668"/>
        <a:ext cx="1210755" cy="1210755"/>
      </dsp:txXfrm>
    </dsp:sp>
    <dsp:sp modelId="{52B32E48-9368-423B-A087-ABE89A9976F3}">
      <dsp:nvSpPr>
        <dsp:cNvPr id="0" name=""/>
        <dsp:cNvSpPr/>
      </dsp:nvSpPr>
      <dsp:spPr>
        <a:xfrm rot="1800000">
          <a:off x="5446549" y="1205399"/>
          <a:ext cx="455103" cy="5778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5455695" y="1286844"/>
        <a:ext cx="318572" cy="346734"/>
      </dsp:txXfrm>
    </dsp:sp>
    <dsp:sp modelId="{6D947D95-11AE-49B8-AD22-8876343330A4}">
      <dsp:nvSpPr>
        <dsp:cNvPr id="0" name=""/>
        <dsp:cNvSpPr/>
      </dsp:nvSpPr>
      <dsp:spPr>
        <a:xfrm>
          <a:off x="5942377" y="1287389"/>
          <a:ext cx="1712267" cy="17122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/>
            <a:t>Ниспадение</a:t>
          </a:r>
          <a:r>
            <a:rPr lang="ru-RU" sz="1000" kern="1200" dirty="0" smtClean="0"/>
            <a:t> души в тело </a:t>
          </a:r>
          <a:endParaRPr lang="ru-RU" sz="1000" kern="1200" dirty="0"/>
        </a:p>
      </dsp:txBody>
      <dsp:txXfrm>
        <a:off x="6193133" y="1538145"/>
        <a:ext cx="1210755" cy="1210755"/>
      </dsp:txXfrm>
    </dsp:sp>
    <dsp:sp modelId="{D25DBA41-F6E3-40B8-8DC6-A1B128FFB15D}">
      <dsp:nvSpPr>
        <dsp:cNvPr id="0" name=""/>
        <dsp:cNvSpPr/>
      </dsp:nvSpPr>
      <dsp:spPr>
        <a:xfrm rot="5400000">
          <a:off x="6570959" y="3127174"/>
          <a:ext cx="455103" cy="5778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6639225" y="3174487"/>
        <a:ext cx="318572" cy="346734"/>
      </dsp:txXfrm>
    </dsp:sp>
    <dsp:sp modelId="{F6523817-9C5B-4544-9FA1-A993BF026733}">
      <dsp:nvSpPr>
        <dsp:cNvPr id="0" name=""/>
        <dsp:cNvSpPr/>
      </dsp:nvSpPr>
      <dsp:spPr>
        <a:xfrm>
          <a:off x="5942377" y="3858343"/>
          <a:ext cx="1712267" cy="17122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Жизнь души в теле</a:t>
          </a:r>
          <a:endParaRPr lang="ru-RU" sz="1000" kern="1200" dirty="0"/>
        </a:p>
      </dsp:txBody>
      <dsp:txXfrm>
        <a:off x="6193133" y="4109099"/>
        <a:ext cx="1210755" cy="1210755"/>
      </dsp:txXfrm>
    </dsp:sp>
    <dsp:sp modelId="{C446301E-BD18-43B8-ABA9-DEC807FF007E}">
      <dsp:nvSpPr>
        <dsp:cNvPr id="0" name=""/>
        <dsp:cNvSpPr/>
      </dsp:nvSpPr>
      <dsp:spPr>
        <a:xfrm rot="9000000">
          <a:off x="5468858" y="5061830"/>
          <a:ext cx="455103" cy="5778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10800000">
        <a:off x="5596243" y="5143275"/>
        <a:ext cx="318572" cy="346734"/>
      </dsp:txXfrm>
    </dsp:sp>
    <dsp:sp modelId="{FB22394B-79F6-4611-9455-1ADB724FF375}">
      <dsp:nvSpPr>
        <dsp:cNvPr id="0" name=""/>
        <dsp:cNvSpPr/>
      </dsp:nvSpPr>
      <dsp:spPr>
        <a:xfrm>
          <a:off x="3715866" y="5143820"/>
          <a:ext cx="1712267" cy="17122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Смерть тела и посмертный суд души</a:t>
          </a:r>
          <a:endParaRPr lang="ru-RU" sz="1000" kern="1200" dirty="0"/>
        </a:p>
      </dsp:txBody>
      <dsp:txXfrm>
        <a:off x="3966622" y="5394576"/>
        <a:ext cx="1210755" cy="1210755"/>
      </dsp:txXfrm>
    </dsp:sp>
    <dsp:sp modelId="{8CF731F6-48CB-4893-A404-7574F22E04D4}">
      <dsp:nvSpPr>
        <dsp:cNvPr id="0" name=""/>
        <dsp:cNvSpPr/>
      </dsp:nvSpPr>
      <dsp:spPr>
        <a:xfrm rot="12600000">
          <a:off x="3242347" y="5074710"/>
          <a:ext cx="455103" cy="5778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10800000">
        <a:off x="3369732" y="5224421"/>
        <a:ext cx="318572" cy="346734"/>
      </dsp:txXfrm>
    </dsp:sp>
    <dsp:sp modelId="{954880B4-238E-4CE5-B38F-50F9BD895799}">
      <dsp:nvSpPr>
        <dsp:cNvPr id="0" name=""/>
        <dsp:cNvSpPr/>
      </dsp:nvSpPr>
      <dsp:spPr>
        <a:xfrm>
          <a:off x="1489354" y="3858343"/>
          <a:ext cx="1712267" cy="17122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Вынесение приговора</a:t>
          </a:r>
          <a:endParaRPr lang="ru-RU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Душа снова попадает в человеческое тело пока не пройдет этот круг 10 000 лет</a:t>
          </a:r>
          <a:endParaRPr lang="ru-RU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Душа философа, проходит круг  в течении </a:t>
          </a:r>
          <a:br>
            <a:rPr lang="ru-RU" sz="800" kern="1200" dirty="0" smtClean="0"/>
          </a:br>
          <a:r>
            <a:rPr lang="ru-RU" sz="800" kern="1200" dirty="0" smtClean="0"/>
            <a:t>3 000 лет</a:t>
          </a:r>
          <a:endParaRPr lang="ru-RU" sz="800" kern="1200" dirty="0"/>
        </a:p>
      </dsp:txBody>
      <dsp:txXfrm>
        <a:off x="1740110" y="4109099"/>
        <a:ext cx="1210755" cy="1210755"/>
      </dsp:txXfrm>
    </dsp:sp>
    <dsp:sp modelId="{FB246249-6686-4B37-B9FE-4FD906A0914A}">
      <dsp:nvSpPr>
        <dsp:cNvPr id="0" name=""/>
        <dsp:cNvSpPr/>
      </dsp:nvSpPr>
      <dsp:spPr>
        <a:xfrm rot="16200000">
          <a:off x="2117936" y="3152935"/>
          <a:ext cx="455103" cy="5778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186202" y="3336779"/>
        <a:ext cx="318572" cy="346734"/>
      </dsp:txXfrm>
    </dsp:sp>
    <dsp:sp modelId="{7EC76289-0182-4DB2-9BC9-AE3772A200EB}">
      <dsp:nvSpPr>
        <dsp:cNvPr id="0" name=""/>
        <dsp:cNvSpPr/>
      </dsp:nvSpPr>
      <dsp:spPr>
        <a:xfrm>
          <a:off x="1489354" y="1287389"/>
          <a:ext cx="1712267" cy="17122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Души прошедшие цикл снова растворяются в субстанции из которой появились.</a:t>
          </a:r>
          <a:endParaRPr lang="ru-RU" sz="1000" kern="1200" dirty="0"/>
        </a:p>
      </dsp:txBody>
      <dsp:txXfrm>
        <a:off x="1740110" y="1538145"/>
        <a:ext cx="1210755" cy="1210755"/>
      </dsp:txXfrm>
    </dsp:sp>
    <dsp:sp modelId="{0AB6CE36-8780-47F7-A975-702F82775517}">
      <dsp:nvSpPr>
        <dsp:cNvPr id="0" name=""/>
        <dsp:cNvSpPr/>
      </dsp:nvSpPr>
      <dsp:spPr>
        <a:xfrm rot="19800000">
          <a:off x="3220037" y="1218279"/>
          <a:ext cx="455103" cy="5778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229183" y="1367990"/>
        <a:ext cx="318572" cy="3467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F14E2F-32A4-4D29-9245-1DC12A64DDC3}">
      <dsp:nvSpPr>
        <dsp:cNvPr id="0" name=""/>
        <dsp:cNvSpPr/>
      </dsp:nvSpPr>
      <dsp:spPr>
        <a:xfrm>
          <a:off x="1705372" y="0"/>
          <a:ext cx="5733256" cy="5733256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F40595-5FF6-41F7-97A0-A8B95FDB3F8E}">
      <dsp:nvSpPr>
        <dsp:cNvPr id="0" name=""/>
        <dsp:cNvSpPr/>
      </dsp:nvSpPr>
      <dsp:spPr>
        <a:xfrm>
          <a:off x="2250031" y="544659"/>
          <a:ext cx="2235969" cy="22359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baseline="0" smtClean="0"/>
            <a:t>1)«… душа больше всех способна приводить в движение потому, что она движет самое себя»</a:t>
          </a:r>
          <a:endParaRPr lang="ru-RU" sz="1700" kern="1200"/>
        </a:p>
      </dsp:txBody>
      <dsp:txXfrm>
        <a:off x="2359182" y="653810"/>
        <a:ext cx="2017667" cy="2017667"/>
      </dsp:txXfrm>
    </dsp:sp>
    <dsp:sp modelId="{DB3EC457-5A2B-47EB-8A03-D5D707E36F3A}">
      <dsp:nvSpPr>
        <dsp:cNvPr id="0" name=""/>
        <dsp:cNvSpPr/>
      </dsp:nvSpPr>
      <dsp:spPr>
        <a:xfrm>
          <a:off x="4657998" y="544659"/>
          <a:ext cx="2235969" cy="22359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baseline="0" smtClean="0"/>
            <a:t>2) душа «есть тело, состоящее из тончайших частиц или наименее телесное по сравнению со всем остальным»</a:t>
          </a:r>
          <a:endParaRPr lang="ru-RU" sz="1700" kern="1200"/>
        </a:p>
      </dsp:txBody>
      <dsp:txXfrm>
        <a:off x="4767149" y="653810"/>
        <a:ext cx="2017667" cy="2017667"/>
      </dsp:txXfrm>
    </dsp:sp>
    <dsp:sp modelId="{747482B5-D89E-4B6E-9636-2248A62ADE11}">
      <dsp:nvSpPr>
        <dsp:cNvPr id="0" name=""/>
        <dsp:cNvSpPr/>
      </dsp:nvSpPr>
      <dsp:spPr>
        <a:xfrm>
          <a:off x="2250031" y="2952626"/>
          <a:ext cx="2235969" cy="22359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baseline="0" smtClean="0"/>
            <a:t>3) «…душа состоит из элементов»</a:t>
          </a:r>
          <a:endParaRPr lang="ru-RU" sz="1700" kern="1200"/>
        </a:p>
      </dsp:txBody>
      <dsp:txXfrm>
        <a:off x="2359182" y="3061777"/>
        <a:ext cx="2017667" cy="2017667"/>
      </dsp:txXfrm>
    </dsp:sp>
    <dsp:sp modelId="{6BD13D1E-A623-4552-B136-6AC1121DE92B}">
      <dsp:nvSpPr>
        <dsp:cNvPr id="0" name=""/>
        <dsp:cNvSpPr/>
      </dsp:nvSpPr>
      <dsp:spPr>
        <a:xfrm>
          <a:off x="4657998" y="2952626"/>
          <a:ext cx="2235969" cy="22359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baseline="0" smtClean="0"/>
            <a:t>4) душа это гармония и число</a:t>
          </a:r>
          <a:endParaRPr lang="ru-RU" sz="1700" kern="1200"/>
        </a:p>
      </dsp:txBody>
      <dsp:txXfrm>
        <a:off x="4767149" y="3061777"/>
        <a:ext cx="2017667" cy="20176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ABE0C8-60EC-4220-972E-38FEB8A549EF}">
      <dsp:nvSpPr>
        <dsp:cNvPr id="0" name=""/>
        <dsp:cNvSpPr/>
      </dsp:nvSpPr>
      <dsp:spPr>
        <a:xfrm>
          <a:off x="3117002" y="1535310"/>
          <a:ext cx="2922472" cy="271799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4 причины</a:t>
          </a:r>
          <a:endParaRPr lang="ru-RU" sz="2400" b="1" kern="1200" dirty="0"/>
        </a:p>
      </dsp:txBody>
      <dsp:txXfrm>
        <a:off x="3544988" y="1933351"/>
        <a:ext cx="2066500" cy="1921914"/>
      </dsp:txXfrm>
    </dsp:sp>
    <dsp:sp modelId="{2AA01692-D7D7-460B-9B68-0B19CE1D3ED4}">
      <dsp:nvSpPr>
        <dsp:cNvPr id="0" name=""/>
        <dsp:cNvSpPr/>
      </dsp:nvSpPr>
      <dsp:spPr>
        <a:xfrm>
          <a:off x="3586461" y="-194499"/>
          <a:ext cx="1983553" cy="198355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Материальная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(то из чего)</a:t>
          </a:r>
          <a:endParaRPr lang="ru-RU" sz="1400" b="1" kern="1200" dirty="0"/>
        </a:p>
      </dsp:txBody>
      <dsp:txXfrm>
        <a:off x="3876946" y="95986"/>
        <a:ext cx="1402583" cy="1402583"/>
      </dsp:txXfrm>
    </dsp:sp>
    <dsp:sp modelId="{F8C17190-CAA0-41FE-8516-65BE7657CA11}">
      <dsp:nvSpPr>
        <dsp:cNvPr id="0" name=""/>
        <dsp:cNvSpPr/>
      </dsp:nvSpPr>
      <dsp:spPr>
        <a:xfrm>
          <a:off x="5767843" y="1986881"/>
          <a:ext cx="1814852" cy="181485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Формальная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(суть предмета)</a:t>
          </a:r>
          <a:endParaRPr lang="ru-RU" sz="1400" b="1" kern="1200" dirty="0"/>
        </a:p>
      </dsp:txBody>
      <dsp:txXfrm>
        <a:off x="6033622" y="2252660"/>
        <a:ext cx="1283294" cy="1283294"/>
      </dsp:txXfrm>
    </dsp:sp>
    <dsp:sp modelId="{853F9044-0CE9-4E1E-A74C-C2AB5F9A92C1}">
      <dsp:nvSpPr>
        <dsp:cNvPr id="0" name=""/>
        <dsp:cNvSpPr/>
      </dsp:nvSpPr>
      <dsp:spPr>
        <a:xfrm>
          <a:off x="3569814" y="3982913"/>
          <a:ext cx="2016849" cy="20168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Действующая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(причина действия)</a:t>
          </a:r>
          <a:endParaRPr lang="ru-RU" sz="1400" b="1" kern="1200" dirty="0"/>
        </a:p>
      </dsp:txBody>
      <dsp:txXfrm>
        <a:off x="3865175" y="4278274"/>
        <a:ext cx="1426127" cy="1426127"/>
      </dsp:txXfrm>
    </dsp:sp>
    <dsp:sp modelId="{C1A634BE-6A02-4235-8C58-F2FE0C7F1560}">
      <dsp:nvSpPr>
        <dsp:cNvPr id="0" name=""/>
        <dsp:cNvSpPr/>
      </dsp:nvSpPr>
      <dsp:spPr>
        <a:xfrm>
          <a:off x="1561304" y="1974403"/>
          <a:ext cx="1839808" cy="18398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Целевая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(то </a:t>
          </a:r>
          <a:r>
            <a:rPr lang="ru-RU" sz="1400" b="1" kern="1200" dirty="0" smtClean="0"/>
            <a:t>ради </a:t>
          </a:r>
          <a:r>
            <a:rPr lang="ru-RU" sz="1400" b="1" kern="1200" dirty="0" smtClean="0"/>
            <a:t>чего)</a:t>
          </a:r>
          <a:endParaRPr lang="ru-RU" sz="1400" b="1" kern="1200" dirty="0"/>
        </a:p>
      </dsp:txBody>
      <dsp:txXfrm>
        <a:off x="1830738" y="2243837"/>
        <a:ext cx="1300940" cy="13009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42D432-7C71-43C0-886E-B482060ECD42}">
      <dsp:nvSpPr>
        <dsp:cNvPr id="0" name=""/>
        <dsp:cNvSpPr/>
      </dsp:nvSpPr>
      <dsp:spPr>
        <a:xfrm>
          <a:off x="1175940" y="1361281"/>
          <a:ext cx="4083843" cy="40838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304595-F1D4-404D-A4FC-DA21ACE8538A}">
      <dsp:nvSpPr>
        <dsp:cNvPr id="0" name=""/>
        <dsp:cNvSpPr/>
      </dsp:nvSpPr>
      <dsp:spPr>
        <a:xfrm>
          <a:off x="1992709" y="2178050"/>
          <a:ext cx="2450306" cy="24503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79061C-E7D9-441A-85D9-15FFD21DEC2D}">
      <dsp:nvSpPr>
        <dsp:cNvPr id="0" name=""/>
        <dsp:cNvSpPr/>
      </dsp:nvSpPr>
      <dsp:spPr>
        <a:xfrm>
          <a:off x="2809478" y="2994818"/>
          <a:ext cx="816768" cy="8167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DD2D11-72F8-4285-9C44-8653187C9F95}">
      <dsp:nvSpPr>
        <dsp:cNvPr id="0" name=""/>
        <dsp:cNvSpPr/>
      </dsp:nvSpPr>
      <dsp:spPr>
        <a:xfrm>
          <a:off x="5940425" y="0"/>
          <a:ext cx="2041921" cy="1191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21590" bIns="2159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baseline="0" dirty="0" smtClean="0"/>
            <a:t>1) Растительная душа (способность питаться и размножаться)</a:t>
          </a:r>
          <a:endParaRPr lang="ru-RU" sz="1700" kern="1200" dirty="0"/>
        </a:p>
      </dsp:txBody>
      <dsp:txXfrm>
        <a:off x="5940425" y="0"/>
        <a:ext cx="2041921" cy="1191121"/>
      </dsp:txXfrm>
    </dsp:sp>
    <dsp:sp modelId="{121521C8-7769-4596-ABEC-1480359D805D}">
      <dsp:nvSpPr>
        <dsp:cNvPr id="0" name=""/>
        <dsp:cNvSpPr/>
      </dsp:nvSpPr>
      <dsp:spPr>
        <a:xfrm>
          <a:off x="5429944" y="595560"/>
          <a:ext cx="510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63DB9-E100-48FA-88A0-4DCCF0185442}">
      <dsp:nvSpPr>
        <dsp:cNvPr id="0" name=""/>
        <dsp:cNvSpPr/>
      </dsp:nvSpPr>
      <dsp:spPr>
        <a:xfrm rot="5400000">
          <a:off x="2919401" y="894702"/>
          <a:ext cx="2806961" cy="221004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C26B47-CD69-403F-B1D7-128A2159F0A2}">
      <dsp:nvSpPr>
        <dsp:cNvPr id="0" name=""/>
        <dsp:cNvSpPr/>
      </dsp:nvSpPr>
      <dsp:spPr>
        <a:xfrm>
          <a:off x="5940425" y="1191121"/>
          <a:ext cx="2041921" cy="1191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21590" bIns="2159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baseline="0" dirty="0" smtClean="0"/>
            <a:t>2) Животная душа (способность чувствовать)</a:t>
          </a:r>
          <a:endParaRPr lang="ru-RU" sz="1700" kern="1200" dirty="0"/>
        </a:p>
      </dsp:txBody>
      <dsp:txXfrm>
        <a:off x="5940425" y="1191121"/>
        <a:ext cx="2041921" cy="1191121"/>
      </dsp:txXfrm>
    </dsp:sp>
    <dsp:sp modelId="{32AFC74E-2C6A-4875-BAA0-8C4ED74EC5C6}">
      <dsp:nvSpPr>
        <dsp:cNvPr id="0" name=""/>
        <dsp:cNvSpPr/>
      </dsp:nvSpPr>
      <dsp:spPr>
        <a:xfrm>
          <a:off x="5429944" y="1786681"/>
          <a:ext cx="510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C2F6AA-ABFB-4F4A-B251-757601182FDE}">
      <dsp:nvSpPr>
        <dsp:cNvPr id="0" name=""/>
        <dsp:cNvSpPr/>
      </dsp:nvSpPr>
      <dsp:spPr>
        <a:xfrm rot="5400000">
          <a:off x="3521904" y="2067241"/>
          <a:ext cx="2187306" cy="162468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FFB2D1-E4C2-4412-BE01-8BD397995CD6}">
      <dsp:nvSpPr>
        <dsp:cNvPr id="0" name=""/>
        <dsp:cNvSpPr/>
      </dsp:nvSpPr>
      <dsp:spPr>
        <a:xfrm>
          <a:off x="5940425" y="2382242"/>
          <a:ext cx="2041921" cy="1191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21590" bIns="2159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baseline="0" dirty="0" smtClean="0"/>
            <a:t>3) Человеческая душа (способность размышлять и двигаться)</a:t>
          </a:r>
          <a:endParaRPr lang="ru-RU" sz="1700" kern="1200" dirty="0"/>
        </a:p>
      </dsp:txBody>
      <dsp:txXfrm>
        <a:off x="5940425" y="2382242"/>
        <a:ext cx="2041921" cy="1191121"/>
      </dsp:txXfrm>
    </dsp:sp>
    <dsp:sp modelId="{FA35830E-1074-4BB2-9342-80F2E4696701}">
      <dsp:nvSpPr>
        <dsp:cNvPr id="0" name=""/>
        <dsp:cNvSpPr/>
      </dsp:nvSpPr>
      <dsp:spPr>
        <a:xfrm>
          <a:off x="5429944" y="2977802"/>
          <a:ext cx="510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A81182-B33E-4080-B0D8-61A1A5808869}">
      <dsp:nvSpPr>
        <dsp:cNvPr id="0" name=""/>
        <dsp:cNvSpPr/>
      </dsp:nvSpPr>
      <dsp:spPr>
        <a:xfrm rot="5400000">
          <a:off x="4125156" y="3238828"/>
          <a:ext cx="1562750" cy="103933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05C10C-22C8-47A8-9176-A5DAC8CAB571}">
      <dsp:nvSpPr>
        <dsp:cNvPr id="0" name=""/>
        <dsp:cNvSpPr/>
      </dsp:nvSpPr>
      <dsp:spPr>
        <a:xfrm>
          <a:off x="2371255" y="315125"/>
          <a:ext cx="4536504" cy="4536504"/>
        </a:xfrm>
        <a:prstGeom prst="pie">
          <a:avLst>
            <a:gd name="adj1" fmla="val 16200000"/>
            <a:gd name="adj2" fmla="val 19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«Общее чувствилище»</a:t>
          </a:r>
          <a:endParaRPr lang="ru-RU" sz="1500" kern="1200" dirty="0"/>
        </a:p>
      </dsp:txBody>
      <dsp:txXfrm>
        <a:off x="4688112" y="801179"/>
        <a:ext cx="1323147" cy="972108"/>
      </dsp:txXfrm>
    </dsp:sp>
    <dsp:sp modelId="{41548361-885E-4683-9D19-E86FA83355B8}">
      <dsp:nvSpPr>
        <dsp:cNvPr id="0" name=""/>
        <dsp:cNvSpPr/>
      </dsp:nvSpPr>
      <dsp:spPr>
        <a:xfrm>
          <a:off x="2236240" y="548970"/>
          <a:ext cx="4536504" cy="4536504"/>
        </a:xfrm>
        <a:prstGeom prst="pie">
          <a:avLst>
            <a:gd name="adj1" fmla="val 198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Слух</a:t>
          </a:r>
          <a:endParaRPr lang="ru-RU" sz="1500" kern="1200" dirty="0"/>
        </a:p>
      </dsp:txBody>
      <dsp:txXfrm>
        <a:off x="5341585" y="2358171"/>
        <a:ext cx="1371752" cy="918102"/>
      </dsp:txXfrm>
    </dsp:sp>
    <dsp:sp modelId="{EE4F6292-ED79-4E39-B7D2-A50BA5B4339C}">
      <dsp:nvSpPr>
        <dsp:cNvPr id="0" name=""/>
        <dsp:cNvSpPr/>
      </dsp:nvSpPr>
      <dsp:spPr>
        <a:xfrm>
          <a:off x="2236240" y="548970"/>
          <a:ext cx="4536504" cy="4536504"/>
        </a:xfrm>
        <a:prstGeom prst="pie">
          <a:avLst>
            <a:gd name="adj1" fmla="val 180000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Обоняние</a:t>
          </a:r>
          <a:endParaRPr lang="ru-RU" sz="1500" kern="1200" dirty="0"/>
        </a:p>
      </dsp:txBody>
      <dsp:txXfrm>
        <a:off x="4553097" y="3627312"/>
        <a:ext cx="1323147" cy="972108"/>
      </dsp:txXfrm>
    </dsp:sp>
    <dsp:sp modelId="{D6CBAAD6-E8E6-419C-A668-1126B34075C8}">
      <dsp:nvSpPr>
        <dsp:cNvPr id="0" name=""/>
        <dsp:cNvSpPr/>
      </dsp:nvSpPr>
      <dsp:spPr>
        <a:xfrm>
          <a:off x="2236240" y="548970"/>
          <a:ext cx="4536504" cy="4536504"/>
        </a:xfrm>
        <a:prstGeom prst="pie">
          <a:avLst>
            <a:gd name="adj1" fmla="val 54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Зрение</a:t>
          </a:r>
          <a:endParaRPr lang="ru-RU" sz="1500" kern="1200" dirty="0"/>
        </a:p>
      </dsp:txBody>
      <dsp:txXfrm>
        <a:off x="3132740" y="3627312"/>
        <a:ext cx="1323147" cy="972108"/>
      </dsp:txXfrm>
    </dsp:sp>
    <dsp:sp modelId="{C8044810-C3BC-4AAB-86E6-7A41D51EC531}">
      <dsp:nvSpPr>
        <dsp:cNvPr id="0" name=""/>
        <dsp:cNvSpPr/>
      </dsp:nvSpPr>
      <dsp:spPr>
        <a:xfrm>
          <a:off x="2236240" y="548970"/>
          <a:ext cx="4536504" cy="4536504"/>
        </a:xfrm>
        <a:prstGeom prst="pie">
          <a:avLst>
            <a:gd name="adj1" fmla="val 9000000"/>
            <a:gd name="adj2" fmla="val 126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Вкус</a:t>
          </a:r>
          <a:endParaRPr lang="ru-RU" sz="1500" kern="1200" dirty="0"/>
        </a:p>
      </dsp:txBody>
      <dsp:txXfrm>
        <a:off x="2306448" y="2358171"/>
        <a:ext cx="1371752" cy="918102"/>
      </dsp:txXfrm>
    </dsp:sp>
    <dsp:sp modelId="{95A7A294-67AB-4691-8FB5-3191037C231D}">
      <dsp:nvSpPr>
        <dsp:cNvPr id="0" name=""/>
        <dsp:cNvSpPr/>
      </dsp:nvSpPr>
      <dsp:spPr>
        <a:xfrm>
          <a:off x="2236240" y="548970"/>
          <a:ext cx="4536504" cy="4536504"/>
        </a:xfrm>
        <a:prstGeom prst="pie">
          <a:avLst>
            <a:gd name="adj1" fmla="val 126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Осязание</a:t>
          </a:r>
          <a:endParaRPr lang="ru-RU" sz="1500" kern="1200" dirty="0"/>
        </a:p>
      </dsp:txBody>
      <dsp:txXfrm>
        <a:off x="3132740" y="1035024"/>
        <a:ext cx="1323147" cy="972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9.jpe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10.jpeg"/><Relationship Id="rId9" Type="http://schemas.microsoft.com/office/2007/relationships/diagramDrawing" Target="../diagrams/drawin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upload.wikimedia.org/wikipedia/commons/thumb/a/ae/Aristotle_Altemps_Inv8575.jpg/200px-Aristotle_Altemps_Inv85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391943"/>
            <a:ext cx="3332878" cy="446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ead Platon Glyptothek Munich 54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900" y="2271006"/>
            <a:ext cx="3293756" cy="4581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650" y="0"/>
            <a:ext cx="9149649" cy="2924944"/>
          </a:xfrm>
        </p:spPr>
        <p:txBody>
          <a:bodyPr/>
          <a:lstStyle/>
          <a:p>
            <a:r>
              <a:rPr lang="ru-RU" sz="4800" dirty="0" smtClean="0"/>
              <a:t>Проблема Соотношения души и тела</a:t>
            </a:r>
            <a:br>
              <a:rPr lang="ru-RU" sz="4800" dirty="0" smtClean="0"/>
            </a:br>
            <a:r>
              <a:rPr lang="ru-RU" sz="4800" dirty="0" smtClean="0"/>
              <a:t>в учениях Платона и Аристотеля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14720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40" y="0"/>
            <a:ext cx="7885113" cy="1362075"/>
          </a:xfrm>
        </p:spPr>
        <p:txBody>
          <a:bodyPr/>
          <a:lstStyle/>
          <a:p>
            <a:r>
              <a:rPr lang="ru-RU" dirty="0" smtClean="0"/>
              <a:t>Виды души и их способности по Аристотелю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109136674"/>
              </p:ext>
            </p:extLst>
          </p:nvPr>
        </p:nvGraphicFramePr>
        <p:xfrm>
          <a:off x="-14288" y="1412875"/>
          <a:ext cx="9158288" cy="544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58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ru-RU" dirty="0" smtClean="0"/>
              <a:t>Животная душа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81381164"/>
              </p:ext>
            </p:extLst>
          </p:nvPr>
        </p:nvGraphicFramePr>
        <p:xfrm>
          <a:off x="0" y="1124744"/>
          <a:ext cx="91440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540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3258" y="-8594"/>
            <a:ext cx="9157257" cy="629281"/>
          </a:xfrm>
        </p:spPr>
        <p:txBody>
          <a:bodyPr/>
          <a:lstStyle/>
          <a:p>
            <a:r>
              <a:rPr lang="ru-RU" dirty="0" smtClean="0"/>
              <a:t>Сравнение Платона и Аристотеля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12191180"/>
              </p:ext>
            </p:extLst>
          </p:nvPr>
        </p:nvGraphicFramePr>
        <p:xfrm>
          <a:off x="0" y="609783"/>
          <a:ext cx="914400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2972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Платон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Аристотель</a:t>
                      </a:r>
                      <a:endParaRPr lang="ru-RU" dirty="0"/>
                    </a:p>
                  </a:txBody>
                  <a:tcPr/>
                </a:tc>
              </a:tr>
              <a:tr h="297288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Душа</a:t>
                      </a:r>
                      <a:r>
                        <a:rPr lang="ru-RU" baseline="0" dirty="0" smtClean="0"/>
                        <a:t> – это …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5295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Субстанция, самостоятельная сущность, которая и заключена в человеческом теле, но существует обособленно от него 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Энергия или форма. Душа – это способ организации живого тела, которая существует нераздельно с ним .</a:t>
                      </a:r>
                      <a:endParaRPr lang="ru-RU" dirty="0"/>
                    </a:p>
                  </a:txBody>
                  <a:tcPr/>
                </a:tc>
              </a:tr>
              <a:tr h="297288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Взаимосвязь с телом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330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Душа способна существовать без тела. Когда тело умирает, душа возвращается в космос и продолжает свою жизнь.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 способна существовать без тела. Душа погибает тогда, когда умирает биологическое тело.</a:t>
                      </a:r>
                    </a:p>
                  </a:txBody>
                  <a:tcPr/>
                </a:tc>
              </a:tr>
              <a:tr h="297288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Продолжительность жизни души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</a:txBody>
                  <a:tcPr/>
                </a:tc>
              </a:tr>
              <a:tr h="2972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Бессмертна. Живет вечно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Живет столько, сколько живет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тело.</a:t>
                      </a:r>
                    </a:p>
                  </a:txBody>
                  <a:tcPr/>
                </a:tc>
              </a:tr>
              <a:tr h="297288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Уровни </a:t>
                      </a:r>
                      <a:r>
                        <a:rPr lang="ru-RU" dirty="0" smtClean="0"/>
                        <a:t>души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</a:txBody>
                  <a:tcPr/>
                </a:tc>
              </a:tr>
              <a:tr h="733040">
                <a:tc>
                  <a:txBody>
                    <a:bodyPr/>
                    <a:lstStyle/>
                    <a:p>
                      <a:r>
                        <a:rPr lang="ru-RU" dirty="0" smtClean="0"/>
                        <a:t>Развращенная душа;</a:t>
                      </a:r>
                    </a:p>
                    <a:p>
                      <a:r>
                        <a:rPr lang="ru-RU" dirty="0" smtClean="0"/>
                        <a:t>Неразвращенная душа.</a:t>
                      </a:r>
                    </a:p>
                    <a:p>
                      <a:pPr algn="ctr"/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Растительная душа;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Животная душа;</a:t>
                      </a:r>
                    </a:p>
                    <a:p>
                      <a:pPr algn="ctr"/>
                      <a:r>
                        <a:rPr lang="ru-RU" dirty="0" smtClean="0"/>
                        <a:t>Человеческая</a:t>
                      </a:r>
                      <a:r>
                        <a:rPr lang="ru-RU" baseline="0" dirty="0" smtClean="0"/>
                        <a:t> душа.</a:t>
                      </a:r>
                      <a:endParaRPr lang="ru-RU" dirty="0" smtClean="0"/>
                    </a:p>
                  </a:txBody>
                  <a:tcPr/>
                </a:tc>
              </a:tr>
              <a:tr h="297288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Субстанция – это…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</a:txBody>
                  <a:tcPr/>
                </a:tc>
              </a:tr>
              <a:tr h="5131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Идея.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Ни идея, ни материя, но в то же время, они являются элементами субстанции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10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44827721"/>
              </p:ext>
            </p:extLst>
          </p:nvPr>
        </p:nvGraphicFramePr>
        <p:xfrm>
          <a:off x="9988" y="1"/>
          <a:ext cx="9134012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7006"/>
                <a:gridCol w="4567006"/>
              </a:tblGrid>
              <a:tr h="732045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Взгляд на идею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68211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Идея – центральная категория. Идея вещи это нечто идеальное. Теоретическое содержание идеи по своей природе логично и метафизично.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Не отрицает существование идеи. Но не считает ее центральной, обособленной категорией.</a:t>
                      </a:r>
                      <a:endParaRPr lang="ru-RU" sz="1600" dirty="0"/>
                    </a:p>
                  </a:txBody>
                  <a:tcPr/>
                </a:tc>
              </a:tr>
              <a:tr h="732045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Взгляд на познание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206659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Душа уже все знает, но в человеческом теле ее знания забыты, поэтому она припоминает. Чем больше усилий человек прикладывает к припоминанию, тем больше вероятность, что он припомнит больший объем информации.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Истинно то, что можно воспринять с помощью органов чувств. Ошибки возникают тогда, когда знание переходит в представление</a:t>
                      </a:r>
                      <a:r>
                        <a:rPr lang="ru-RU" sz="1600" dirty="0" smtClean="0"/>
                        <a:t>. </a:t>
                      </a:r>
                      <a:endParaRPr lang="ru-RU" sz="1600" dirty="0"/>
                    </a:p>
                  </a:txBody>
                  <a:tcPr/>
                </a:tc>
              </a:tr>
              <a:tr h="732045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Состояние субъекта познания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91314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Пассивное, т.к. душа припоминает то, что знает.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Активное, т.к. человек познает новую информации.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31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60" y="0"/>
            <a:ext cx="9139839" cy="1196752"/>
          </a:xfrm>
        </p:spPr>
        <p:txBody>
          <a:bodyPr/>
          <a:lstStyle/>
          <a:p>
            <a:r>
              <a:rPr lang="ru-RU" dirty="0" smtClean="0"/>
              <a:t>Труды Платона разбитые на </a:t>
            </a:r>
            <a:r>
              <a:rPr lang="ru-RU" dirty="0" err="1" smtClean="0"/>
              <a:t>театрологии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r>
              <a:rPr lang="ru-RU" sz="2000" dirty="0"/>
              <a:t>«</a:t>
            </a:r>
            <a:r>
              <a:rPr lang="ru-RU" sz="2000" dirty="0" err="1"/>
              <a:t>Евтифрон</a:t>
            </a:r>
            <a:r>
              <a:rPr lang="ru-RU" sz="2000" dirty="0"/>
              <a:t>», «Апология», «</a:t>
            </a:r>
            <a:r>
              <a:rPr lang="ru-RU" sz="2000" dirty="0" err="1"/>
              <a:t>Критон</a:t>
            </a:r>
            <a:r>
              <a:rPr lang="ru-RU" sz="2000" dirty="0"/>
              <a:t>», </a:t>
            </a:r>
            <a:r>
              <a:rPr lang="ru-RU" sz="3200" b="1" dirty="0"/>
              <a:t>«</a:t>
            </a:r>
            <a:r>
              <a:rPr lang="ru-RU" sz="3200" b="1" dirty="0" err="1"/>
              <a:t>Федон</a:t>
            </a:r>
            <a:r>
              <a:rPr lang="ru-RU" sz="3200" b="1" dirty="0"/>
              <a:t>».</a:t>
            </a:r>
          </a:p>
          <a:p>
            <a:r>
              <a:rPr lang="ru-RU" sz="2000" dirty="0"/>
              <a:t>«</a:t>
            </a:r>
            <a:r>
              <a:rPr lang="ru-RU" sz="2000" dirty="0" err="1"/>
              <a:t>Кратил</a:t>
            </a:r>
            <a:r>
              <a:rPr lang="ru-RU" sz="2000" dirty="0"/>
              <a:t>», «</a:t>
            </a:r>
            <a:r>
              <a:rPr lang="ru-RU" sz="2000" dirty="0" err="1"/>
              <a:t>Теэтет</a:t>
            </a:r>
            <a:r>
              <a:rPr lang="ru-RU" sz="2000" dirty="0"/>
              <a:t>», «Софист», «Политик».</a:t>
            </a:r>
          </a:p>
          <a:p>
            <a:r>
              <a:rPr lang="ru-RU" sz="2000" dirty="0"/>
              <a:t>«</a:t>
            </a:r>
            <a:r>
              <a:rPr lang="ru-RU" sz="2000" dirty="0" err="1"/>
              <a:t>Парменид</a:t>
            </a:r>
            <a:r>
              <a:rPr lang="ru-RU" sz="2000" dirty="0"/>
              <a:t>», «</a:t>
            </a:r>
            <a:r>
              <a:rPr lang="ru-RU" sz="2000" dirty="0" err="1"/>
              <a:t>Филеб</a:t>
            </a:r>
            <a:r>
              <a:rPr lang="ru-RU" sz="2000" dirty="0"/>
              <a:t>», «Пир», </a:t>
            </a:r>
            <a:r>
              <a:rPr lang="ru-RU" sz="3200" b="1" dirty="0"/>
              <a:t>«Федр».</a:t>
            </a:r>
          </a:p>
          <a:p>
            <a:r>
              <a:rPr lang="ru-RU" sz="2000" dirty="0"/>
              <a:t>«Алкивиад </a:t>
            </a:r>
            <a:r>
              <a:rPr lang="en-US" sz="2000" dirty="0"/>
              <a:t>I», «</a:t>
            </a:r>
            <a:r>
              <a:rPr lang="ru-RU" sz="2000" dirty="0"/>
              <a:t>Алкивиад </a:t>
            </a:r>
            <a:r>
              <a:rPr lang="en-US" sz="2000" dirty="0"/>
              <a:t>II», «</a:t>
            </a:r>
            <a:r>
              <a:rPr lang="ru-RU" sz="2000" dirty="0"/>
              <a:t>Гиппарх», «Соперники».</a:t>
            </a:r>
          </a:p>
          <a:p>
            <a:r>
              <a:rPr lang="ru-RU" sz="2000" dirty="0"/>
              <a:t>«</a:t>
            </a:r>
            <a:r>
              <a:rPr lang="ru-RU" sz="2000" dirty="0" err="1"/>
              <a:t>Феаг</a:t>
            </a:r>
            <a:r>
              <a:rPr lang="ru-RU" sz="2000" dirty="0"/>
              <a:t>», «</a:t>
            </a:r>
            <a:r>
              <a:rPr lang="ru-RU" sz="2000" dirty="0" err="1"/>
              <a:t>Хармид</a:t>
            </a:r>
            <a:r>
              <a:rPr lang="ru-RU" sz="2000" dirty="0"/>
              <a:t>», «</a:t>
            </a:r>
            <a:r>
              <a:rPr lang="ru-RU" sz="2000" dirty="0" err="1"/>
              <a:t>Лахет</a:t>
            </a:r>
            <a:r>
              <a:rPr lang="ru-RU" sz="2000" dirty="0"/>
              <a:t>», «</a:t>
            </a:r>
            <a:r>
              <a:rPr lang="ru-RU" sz="2000" dirty="0" err="1"/>
              <a:t>Лисид</a:t>
            </a:r>
            <a:r>
              <a:rPr lang="ru-RU" sz="2000" dirty="0"/>
              <a:t>».</a:t>
            </a:r>
          </a:p>
          <a:p>
            <a:r>
              <a:rPr lang="ru-RU" sz="2000" dirty="0"/>
              <a:t>«</a:t>
            </a:r>
            <a:r>
              <a:rPr lang="ru-RU" sz="2000" dirty="0" err="1"/>
              <a:t>Евтидем</a:t>
            </a:r>
            <a:r>
              <a:rPr lang="ru-RU" sz="2000" dirty="0"/>
              <a:t>», «Протагор», «</a:t>
            </a:r>
            <a:r>
              <a:rPr lang="ru-RU" sz="2000" dirty="0" err="1"/>
              <a:t>Горгий</a:t>
            </a:r>
            <a:r>
              <a:rPr lang="ru-RU" sz="2000" dirty="0"/>
              <a:t>», «</a:t>
            </a:r>
            <a:r>
              <a:rPr lang="ru-RU" sz="2000" dirty="0" err="1"/>
              <a:t>Менон</a:t>
            </a:r>
            <a:r>
              <a:rPr lang="ru-RU" sz="2000" dirty="0"/>
              <a:t>».</a:t>
            </a:r>
          </a:p>
          <a:p>
            <a:r>
              <a:rPr lang="ru-RU" sz="2000" dirty="0"/>
              <a:t>«</a:t>
            </a:r>
            <a:r>
              <a:rPr lang="ru-RU" sz="2000" dirty="0" err="1"/>
              <a:t>Гиппий</a:t>
            </a:r>
            <a:r>
              <a:rPr lang="ru-RU" sz="2000" dirty="0"/>
              <a:t> Больший», «</a:t>
            </a:r>
            <a:r>
              <a:rPr lang="ru-RU" sz="2000" dirty="0" err="1"/>
              <a:t>Гиппий</a:t>
            </a:r>
            <a:r>
              <a:rPr lang="ru-RU" sz="2000" dirty="0"/>
              <a:t> Меньший», «Ион», «</a:t>
            </a:r>
            <a:r>
              <a:rPr lang="ru-RU" sz="2000" dirty="0" err="1"/>
              <a:t>Менексен</a:t>
            </a:r>
            <a:r>
              <a:rPr lang="ru-RU" sz="2000" dirty="0"/>
              <a:t>».</a:t>
            </a:r>
          </a:p>
          <a:p>
            <a:r>
              <a:rPr lang="ru-RU" sz="2000" dirty="0"/>
              <a:t>«</a:t>
            </a:r>
            <a:r>
              <a:rPr lang="ru-RU" sz="2000" dirty="0" err="1"/>
              <a:t>Клитофонт</a:t>
            </a:r>
            <a:r>
              <a:rPr lang="ru-RU" sz="2000" dirty="0"/>
              <a:t>», </a:t>
            </a:r>
            <a:r>
              <a:rPr lang="ru-RU" sz="3200" b="1" dirty="0"/>
              <a:t>«Государство»,</a:t>
            </a:r>
            <a:r>
              <a:rPr lang="ru-RU" sz="2400" dirty="0"/>
              <a:t> </a:t>
            </a:r>
            <a:r>
              <a:rPr lang="ru-RU" sz="2000" dirty="0"/>
              <a:t>«</a:t>
            </a:r>
            <a:r>
              <a:rPr lang="ru-RU" sz="2000" dirty="0" err="1"/>
              <a:t>Тимей</a:t>
            </a:r>
            <a:r>
              <a:rPr lang="ru-RU" sz="2000" dirty="0"/>
              <a:t>», «</a:t>
            </a:r>
            <a:r>
              <a:rPr lang="ru-RU" sz="2000" dirty="0" err="1"/>
              <a:t>Критий</a:t>
            </a:r>
            <a:r>
              <a:rPr lang="ru-RU" sz="2000" dirty="0"/>
              <a:t>».</a:t>
            </a:r>
          </a:p>
          <a:p>
            <a:r>
              <a:rPr lang="ru-RU" sz="2000" dirty="0"/>
              <a:t>«Минос», «Законы», «</a:t>
            </a:r>
            <a:r>
              <a:rPr lang="ru-RU" sz="2000" dirty="0" err="1"/>
              <a:t>Послезаконие</a:t>
            </a:r>
            <a:r>
              <a:rPr lang="ru-RU" sz="2000" dirty="0"/>
              <a:t>», «Письма».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7735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04047487"/>
              </p:ext>
            </p:extLst>
          </p:nvPr>
        </p:nvGraphicFramePr>
        <p:xfrm>
          <a:off x="0" y="0"/>
          <a:ext cx="914400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392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amp;Acy;&amp;rcy;&amp;khcy;&amp;icy;&amp;vcy; &amp;mcy;&amp;acy;&amp;tcy;&amp;iecy;&amp;rcy;&amp;icy;&amp;acy;&amp;lcy;&amp;ocy;&amp;vcy; - &amp;Pcy;&amp;iecy;&amp;rcy;&amp;scy;&amp;ocy;&amp;ncy;&amp;acy;&amp;lcy;&amp;softcy;&amp;ncy;&amp;ycy;&amp;jcy; &amp;scy;&amp;acy;&amp;jcy;&amp;t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969" y="0"/>
            <a:ext cx="4302937" cy="3327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&amp;Ncy;&amp;Acy;&amp;Ucy;&amp;CHcy;&amp;Ncy;&amp;Ycy;&amp;KHcy; &amp;Ocy;&amp;Tcy;&amp;Kcy;&amp;Rcy;&amp;Ycy;&amp;Tcy;&amp;Icy;&amp;Jcy; - &amp;Vcy;&amp;IEcy;&amp;Lcy;&amp;Icy;&amp;Kcy;&amp;Ocy;&amp;Lcy;&amp;IEcy;&amp;Pcy;&amp;Ncy;&amp;Acy;&amp;YAcy; &amp;Scy;&amp;Ocy;&amp;Tcy;&amp;Ncy;&amp;YAcy; - &amp;Kcy;&amp;acy;&amp;tcy;&amp;acy;&amp;lcy;&amp;ocy;&amp;gcy; &amp;scy;&amp;tcy;&amp;acy;&amp;tcy;&amp;iecy;&amp;jcy; - &amp;Tcy;&amp;icy;&amp;ncy;…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13645"/>
            <a:ext cx="5143500" cy="522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&amp;bcy;&amp;ocy;&amp;gcy;&amp;icy;&amp;ncy;&amp;yacy; &amp;pcy;&amp;ocy;&amp;bcy;&amp;iecy;&amp;dcy;&amp;ycy; &amp;vcy; &amp;gcy;&amp;rcy;&amp;iecy;&amp;tscy;&amp;icy;&amp;i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6952"/>
            <a:ext cx="5812224" cy="3309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88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/>
          <a:lstStyle/>
          <a:p>
            <a:r>
              <a:rPr lang="ru-RU" sz="3600" b="1" dirty="0" smtClean="0"/>
              <a:t>9 разрядов человеческой души по </a:t>
            </a:r>
            <a:r>
              <a:rPr lang="ru-RU" sz="3600" b="1" dirty="0" err="1" smtClean="0"/>
              <a:t>платону</a:t>
            </a:r>
            <a:endParaRPr lang="ru-RU" sz="36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80037226"/>
              </p:ext>
            </p:extLst>
          </p:nvPr>
        </p:nvGraphicFramePr>
        <p:xfrm>
          <a:off x="0" y="981075"/>
          <a:ext cx="9144000" cy="587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523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&amp;Gcy;&amp;iecy;&amp;ncy;&amp;ncy;&amp;acy;&amp;dcy;&amp;icy;&amp;jcy; &amp;Kcy;&amp;lcy;&amp;icy;&amp;mcy;&amp;ocy;&amp;vcy; - &amp;CHcy;&amp;tcy;&amp;ocy; &amp;tcy;&amp;acy;&amp;kcy;&amp;ocy;&amp;iecy; &amp;bcy;&amp;ocy;&amp;zcy;&amp;ocy;&amp;ncy; &amp;KHcy;&amp;icy;&amp;gcy;&amp;gcy;&amp;scy;&amp;acy;, &amp;icy;&amp;lcy;&amp;icy; &quot;&amp;chcy;&amp;acy;&amp;scy;&amp;tcy;&amp;icy;&amp;tscy;&amp;acy; &amp;Bcy;&amp;ocy;&amp;gcy;&amp;acy;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678" y="0"/>
            <a:ext cx="2880322" cy="406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&amp;Ocy;&amp;pcy;&amp;icy;&amp;scy;&amp;acy;&amp;ncy;&amp;icy;&amp;iecy; &amp;mcy;&amp;icy;&amp;fcy;&amp;ocy;&amp;lcy;&amp;ocy;&amp;gcy;&amp;icy;&amp;chcy;&amp;iecy;&amp;scy;&amp;kcy;&amp;icy;&amp;khcy; &amp;scy;&amp;ucy;&amp;shchcy;&amp;iecy;&amp;scy;&amp;tcy;&amp;vcy; 2 &quot; ok.ya1.r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2688297" cy="2651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&amp;Lcy;&amp;softcy;&amp;vcy;&amp;ycy;. . C&amp;kcy;&amp;acy;&amp;chcy;&amp;acy;&amp;tcy;&amp;softcy; &amp;fcy;&amp;ocy;&amp;tcy;&amp;ocy;&amp;ocy;&amp;bcy;&amp;ocy;&amp;icy; - &amp;ZHcy;&amp;icy;&amp;vcy;&amp;ocy;&amp;tcy;&amp;ncy;&amp;ycy;&amp;iecy; - &amp;Lcy;&amp;softcy;&amp;vcy;&amp;ycy; - 240 x 320, 640 x 480, 800 x 600, 1024 x 640, 1024 x 768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817" y="4303188"/>
            <a:ext cx="3323861" cy="24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4309473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07114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3593652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трелка вправо 5"/>
          <p:cNvSpPr/>
          <p:nvPr/>
        </p:nvSpPr>
        <p:spPr>
          <a:xfrm rot="19920490">
            <a:off x="3031063" y="3048764"/>
            <a:ext cx="3147235" cy="8568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87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 smtClean="0"/>
              <a:t>Аристотель Критиковал следующие взгляды предшествующих философов: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82179700"/>
              </p:ext>
            </p:extLst>
          </p:nvPr>
        </p:nvGraphicFramePr>
        <p:xfrm>
          <a:off x="0" y="1124744"/>
          <a:ext cx="9144000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413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/>
          <a:lstStyle/>
          <a:p>
            <a:r>
              <a:rPr lang="ru-RU" sz="2800" dirty="0" smtClean="0"/>
              <a:t>Учение Аристотеля о «Четырех причинах»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56323852"/>
              </p:ext>
            </p:extLst>
          </p:nvPr>
        </p:nvGraphicFramePr>
        <p:xfrm>
          <a:off x="12785" y="792088"/>
          <a:ext cx="9144000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300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636</TotalTime>
  <Words>676</Words>
  <Application>Microsoft Office PowerPoint</Application>
  <PresentationFormat>Экран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Горизонт</vt:lpstr>
      <vt:lpstr>Проблема Соотношения души и тела в учениях Платона и Аристотеля</vt:lpstr>
      <vt:lpstr>Труды Платона разбитые на театрологии</vt:lpstr>
      <vt:lpstr>Презентация PowerPoint</vt:lpstr>
      <vt:lpstr>Презентация PowerPoint</vt:lpstr>
      <vt:lpstr>9 разрядов человеческой души по платону</vt:lpstr>
      <vt:lpstr>Презентация PowerPoint</vt:lpstr>
      <vt:lpstr>Презентация PowerPoint</vt:lpstr>
      <vt:lpstr>Аристотель Критиковал следующие взгляды предшествующих философов:</vt:lpstr>
      <vt:lpstr>Учение Аристотеля о «Четырех причинах»</vt:lpstr>
      <vt:lpstr>Виды души и их способности по Аристотелю</vt:lpstr>
      <vt:lpstr>Животная душа</vt:lpstr>
      <vt:lpstr>Сравнение Платона и Аристотеля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«Соотношение души и тела» У Платона и аристотеля</dc:title>
  <dc:creator>Maxim</dc:creator>
  <cp:lastModifiedBy>123</cp:lastModifiedBy>
  <cp:revision>23</cp:revision>
  <dcterms:created xsi:type="dcterms:W3CDTF">2015-04-14T18:30:34Z</dcterms:created>
  <dcterms:modified xsi:type="dcterms:W3CDTF">2015-04-16T10:33:31Z</dcterms:modified>
</cp:coreProperties>
</file>