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/>
              <a:t>Формирование мотивации к изучению иностранного языка у студентов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17526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Автор: Белозерцева Н.В.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351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cs typeface="Aharoni" pitchFamily="2" charset="-79"/>
              </a:rPr>
              <a:t>Мотивация</a:t>
            </a:r>
            <a:endParaRPr lang="ru-RU" sz="4000" dirty="0">
              <a:cs typeface="Aharoni" pitchFamily="2" charset="-79"/>
            </a:endParaRPr>
          </a:p>
        </p:txBody>
      </p:sp>
      <p:pic>
        <p:nvPicPr>
          <p:cNvPr id="5" name="Содержимое 4" descr="pic7942_8a1ce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496755"/>
            <a:ext cx="5111750" cy="340570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Система внутренних факторов, вызывающих и направляющих ориентирование на достижение цели  поведения человека или животного.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573325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dirty="0" smtClean="0"/>
              <a:t>1) Понятия  «мотивация» и «мотивы»  тесно взаимосвязаны. Мотивы – побуждения к деятельности.</a:t>
            </a:r>
            <a:br>
              <a:rPr lang="ru-RU" sz="2400" dirty="0" smtClean="0"/>
            </a:br>
            <a:r>
              <a:rPr lang="ru-RU" sz="2400" dirty="0" smtClean="0"/>
              <a:t>-2) Мотивы выполняют следующие функции:</a:t>
            </a:r>
            <a:br>
              <a:rPr lang="ru-RU" sz="2400" dirty="0" smtClean="0"/>
            </a:br>
            <a:r>
              <a:rPr lang="ru-RU" sz="2400" dirty="0" smtClean="0"/>
              <a:t>-  функция активизации субъекта, побуждения к деятельности,</a:t>
            </a:r>
            <a:br>
              <a:rPr lang="ru-RU" sz="2400" dirty="0" smtClean="0"/>
            </a:br>
            <a:r>
              <a:rPr lang="ru-RU" sz="2400" dirty="0" smtClean="0"/>
              <a:t>- функция определения направленности активности,</a:t>
            </a:r>
            <a:br>
              <a:rPr lang="ru-RU" sz="2400" dirty="0" smtClean="0"/>
            </a:br>
            <a:r>
              <a:rPr lang="ru-RU" sz="2400" dirty="0" smtClean="0"/>
              <a:t>- функция осуществления регуляции динамики поведения.</a:t>
            </a:r>
            <a:br>
              <a:rPr lang="ru-RU" sz="2400" dirty="0" smtClean="0"/>
            </a:br>
            <a:r>
              <a:rPr lang="ru-RU" sz="2400" dirty="0" smtClean="0"/>
              <a:t>3) Побуждающая функция обычно соотносится с потребностями и инстинктами, направляющая – с мотивами, определяемыми как осознаваемые причины, регулирующая – с эмоциональной сферой человека.</a:t>
            </a:r>
            <a:br>
              <a:rPr lang="ru-RU" sz="2400" dirty="0" smtClean="0"/>
            </a:br>
            <a:r>
              <a:rPr lang="ru-RU" sz="2400" dirty="0" smtClean="0"/>
              <a:t>4) Мотивация относительно устойчива.</a:t>
            </a:r>
            <a:br>
              <a:rPr lang="ru-RU" sz="2400" dirty="0" smtClean="0"/>
            </a:br>
            <a:r>
              <a:rPr lang="ru-RU" sz="2400" dirty="0" smtClean="0"/>
              <a:t>5) Мотивацию человека можно формировать, воздействуя на отдельные мотивы, мотивационные факторы.</a:t>
            </a:r>
            <a:br>
              <a:rPr lang="ru-RU" sz="2400" dirty="0" smtClean="0"/>
            </a:br>
            <a:r>
              <a:rPr lang="ru-RU" sz="2400" dirty="0" smtClean="0"/>
              <a:t>6) Мотивы складываются под влиянием условий жизни субъекта, т.е. под влиянием извне.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1124743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Что мы должны знать о мотивации?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1. Внутренние мотивы. </a:t>
            </a:r>
            <a:br>
              <a:rPr lang="ru-RU" sz="2800" dirty="0" smtClean="0"/>
            </a:br>
            <a:r>
              <a:rPr lang="ru-RU" sz="2800" dirty="0" smtClean="0"/>
              <a:t>Это мотивы, заложенные в самой учебной деятельности: мотивы, связанные с содержанием учения и мотивы, связанные с процессом учения (14).</a:t>
            </a:r>
            <a:br>
              <a:rPr lang="ru-RU" sz="2800" dirty="0" smtClean="0"/>
            </a:br>
            <a:r>
              <a:rPr lang="ru-RU" sz="2800" dirty="0" smtClean="0"/>
              <a:t>2. Внешние мотивы</a:t>
            </a:r>
            <a:br>
              <a:rPr lang="ru-RU" sz="2800" dirty="0" smtClean="0"/>
            </a:br>
            <a:r>
              <a:rPr lang="ru-RU" sz="2800" dirty="0" smtClean="0"/>
              <a:t>Связаны с тем, что лежит вне самой учебной деятельности: широкие социальные мотивы (долга и ответственности), мотивы самоопределения и самосовершенствования; </a:t>
            </a:r>
            <a:r>
              <a:rPr lang="ru-RU" sz="2800" dirty="0" err="1" smtClean="0"/>
              <a:t>узколичностные</a:t>
            </a:r>
            <a:r>
              <a:rPr lang="ru-RU" sz="2800" dirty="0" smtClean="0"/>
              <a:t> мотивы, отрицательные мотивы (мотив избегания неприятностей).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"/>
            <a:ext cx="9144000" cy="980727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Виды мотивов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формировать мотивацию?</a:t>
            </a:r>
            <a:endParaRPr lang="ru-RU" dirty="0"/>
          </a:p>
        </p:txBody>
      </p:sp>
      <p:pic>
        <p:nvPicPr>
          <p:cNvPr id="7" name="Содержимое 6" descr="i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2804740" cy="2804740"/>
          </a:xfrm>
        </p:spPr>
      </p:pic>
      <p:pic>
        <p:nvPicPr>
          <p:cNvPr id="8" name="Содержимое 7" descr="i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1979712" y="4077072"/>
            <a:ext cx="2160240" cy="2531532"/>
          </a:xfrm>
        </p:spPr>
      </p:pic>
      <p:pic>
        <p:nvPicPr>
          <p:cNvPr id="1026" name="Picture 2" descr="C:\Users\Наталья\Downloads\i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1052736"/>
            <a:ext cx="3232770" cy="2145644"/>
          </a:xfrm>
          <a:prstGeom prst="rect">
            <a:avLst/>
          </a:prstGeom>
          <a:noFill/>
        </p:spPr>
      </p:pic>
      <p:pic>
        <p:nvPicPr>
          <p:cNvPr id="1027" name="Picture 3" descr="C:\Users\Наталья\Downloads\Untitled-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284984"/>
            <a:ext cx="3750692" cy="2791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67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Формирование мотивации к изучению иностранного языка у студентов</vt:lpstr>
      <vt:lpstr>Мотивация</vt:lpstr>
      <vt:lpstr>1) Понятия  «мотивация» и «мотивы»  тесно взаимосвязаны. Мотивы – побуждения к деятельности. -2) Мотивы выполняют следующие функции: -  функция активизации субъекта, побуждения к деятельности, - функция определения направленности активности, - функция осуществления регуляции динамики поведения. 3) Побуждающая функция обычно соотносится с потребностями и инстинктами, направляющая – с мотивами, определяемыми как осознаваемые причины, регулирующая – с эмоциональной сферой человека. 4) Мотивация относительно устойчива. 5) Мотивацию человека можно формировать, воздействуя на отдельные мотивы, мотивационные факторы. 6) Мотивы складываются под влиянием условий жизни субъекта, т.е. под влиянием извне.</vt:lpstr>
      <vt:lpstr>1. Внутренние мотивы.  Это мотивы, заложенные в самой учебной деятельности: мотивы, связанные с содержанием учения и мотивы, связанные с процессом учения (14). 2. Внешние мотивы Связаны с тем, что лежит вне самой учебной деятельности: широкие социальные мотивы (долга и ответственности), мотивы самоопределения и самосовершенствования; узколичностные мотивы, отрицательные мотивы (мотив избегания неприятностей).</vt:lpstr>
      <vt:lpstr>Как формировать мотивацию?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мотивации к изучению иностранного языка у студентов</dc:title>
  <dc:creator>Наталья</dc:creator>
  <cp:lastModifiedBy>Наталья</cp:lastModifiedBy>
  <cp:revision>5</cp:revision>
  <dcterms:created xsi:type="dcterms:W3CDTF">2014-06-30T05:25:39Z</dcterms:created>
  <dcterms:modified xsi:type="dcterms:W3CDTF">2014-06-30T06:13:51Z</dcterms:modified>
</cp:coreProperties>
</file>