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98" r:id="rId2"/>
    <p:sldId id="282" r:id="rId3"/>
    <p:sldId id="286" r:id="rId4"/>
    <p:sldId id="300" r:id="rId5"/>
    <p:sldId id="303" r:id="rId6"/>
    <p:sldId id="284" r:id="rId7"/>
    <p:sldId id="285" r:id="rId8"/>
    <p:sldId id="288" r:id="rId9"/>
    <p:sldId id="291" r:id="rId10"/>
    <p:sldId id="302" r:id="rId11"/>
    <p:sldId id="301" r:id="rId12"/>
    <p:sldId id="293" r:id="rId13"/>
    <p:sldId id="310" r:id="rId14"/>
    <p:sldId id="311" r:id="rId15"/>
    <p:sldId id="312" r:id="rId16"/>
    <p:sldId id="313" r:id="rId17"/>
    <p:sldId id="31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0"/>
  </p:normalViewPr>
  <p:slideViewPr>
    <p:cSldViewPr>
      <p:cViewPr varScale="1">
        <p:scale>
          <a:sx n="74" d="100"/>
          <a:sy n="74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A5E6B-48B6-4C9C-8183-92B42244E0F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A8B368-8E83-4453-9CE1-E45D6799724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Субъектность</a:t>
          </a:r>
          <a:endParaRPr lang="ru-RU" dirty="0"/>
        </a:p>
      </dgm:t>
    </dgm:pt>
    <dgm:pt modelId="{DEEE146B-79A8-4F37-8751-8972CF828240}" type="parTrans" cxnId="{20068EED-B905-4223-B1C7-D8EF40A47B6C}">
      <dgm:prSet/>
      <dgm:spPr/>
      <dgm:t>
        <a:bodyPr/>
        <a:lstStyle/>
        <a:p>
          <a:endParaRPr lang="ru-RU"/>
        </a:p>
      </dgm:t>
    </dgm:pt>
    <dgm:pt modelId="{2B2B22F0-ED5D-44ED-B689-ED43DB27CF8E}" type="sibTrans" cxnId="{20068EED-B905-4223-B1C7-D8EF40A47B6C}">
      <dgm:prSet/>
      <dgm:spPr/>
      <dgm:t>
        <a:bodyPr/>
        <a:lstStyle/>
        <a:p>
          <a:endParaRPr lang="ru-RU"/>
        </a:p>
      </dgm:t>
    </dgm:pt>
    <dgm:pt modelId="{DA184DD6-F8B6-48F7-B390-85432FD4FC6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Самостоятельность личности в постановке целей </a:t>
          </a:r>
          <a:endParaRPr lang="ru-RU" sz="1600" dirty="0"/>
        </a:p>
      </dgm:t>
    </dgm:pt>
    <dgm:pt modelId="{EE00BD45-85F7-4000-B082-62FCB2163BB7}" type="parTrans" cxnId="{D15FAFE2-D604-46AE-ABEB-46FBA8333C2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5E51F97-3D97-4209-95CD-5F80904FC6C3}" type="sibTrans" cxnId="{D15FAFE2-D604-46AE-ABEB-46FBA8333C28}">
      <dgm:prSet/>
      <dgm:spPr/>
      <dgm:t>
        <a:bodyPr/>
        <a:lstStyle/>
        <a:p>
          <a:endParaRPr lang="ru-RU"/>
        </a:p>
      </dgm:t>
    </dgm:pt>
    <dgm:pt modelId="{6FBF07FB-30FB-4075-B04C-AF58901B5F7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Осмысленность жизни</a:t>
          </a:r>
        </a:p>
      </dgm:t>
    </dgm:pt>
    <dgm:pt modelId="{A52A5A49-4825-4413-A6BA-6FDADB5165CF}" type="parTrans" cxnId="{590E91B5-1648-466D-AA21-8CEF8E0D800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A471D81-0FA1-44BE-80F1-B6406C617165}" type="sibTrans" cxnId="{590E91B5-1648-466D-AA21-8CEF8E0D8007}">
      <dgm:prSet/>
      <dgm:spPr/>
      <dgm:t>
        <a:bodyPr/>
        <a:lstStyle/>
        <a:p>
          <a:endParaRPr lang="ru-RU"/>
        </a:p>
      </dgm:t>
    </dgm:pt>
    <dgm:pt modelId="{51501F65-DD06-4B6E-9B85-E86EFC1A915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smtClean="0"/>
            <a:t>Наличие представлений о стратегии личного будущего</a:t>
          </a:r>
          <a:endParaRPr lang="ru-RU" sz="1600" dirty="0" smtClean="0"/>
        </a:p>
      </dgm:t>
    </dgm:pt>
    <dgm:pt modelId="{F5A076CF-6AC1-4CAF-9636-707C807CC7D2}" type="parTrans" cxnId="{CB0AD175-CEB2-4DCD-9179-94A4CC3C0FA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D5B3E01-CF0E-4FEF-9C1C-022656A25E84}" type="sibTrans" cxnId="{CB0AD175-CEB2-4DCD-9179-94A4CC3C0FA2}">
      <dgm:prSet/>
      <dgm:spPr/>
      <dgm:t>
        <a:bodyPr/>
        <a:lstStyle/>
        <a:p>
          <a:endParaRPr lang="ru-RU"/>
        </a:p>
      </dgm:t>
    </dgm:pt>
    <dgm:pt modelId="{12612F5E-2EA3-4916-BDC0-250794131A4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smtClean="0"/>
            <a:t>Компетентность в средствах ее реализации</a:t>
          </a:r>
          <a:endParaRPr lang="ru-RU" sz="1600" dirty="0" smtClean="0"/>
        </a:p>
      </dgm:t>
    </dgm:pt>
    <dgm:pt modelId="{021A41C9-A172-4727-9C36-A65DBFD5672B}" type="parTrans" cxnId="{84E86040-44E8-4F52-8FDF-501D8752157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E8A9958-EC2B-4AC9-B883-FFD6380D4568}" type="sibTrans" cxnId="{84E86040-44E8-4F52-8FDF-501D8752157D}">
      <dgm:prSet/>
      <dgm:spPr/>
      <dgm:t>
        <a:bodyPr/>
        <a:lstStyle/>
        <a:p>
          <a:endParaRPr lang="ru-RU"/>
        </a:p>
      </dgm:t>
    </dgm:pt>
    <dgm:pt modelId="{C4A7E47E-BEC7-469F-A75A-1A016F58BEF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smtClean="0"/>
            <a:t>Сформированность профессиональных предпочтений</a:t>
          </a:r>
          <a:endParaRPr lang="ru-RU" sz="1600" dirty="0" smtClean="0"/>
        </a:p>
      </dgm:t>
    </dgm:pt>
    <dgm:pt modelId="{15852CF1-0611-466C-8473-61C58D0B842F}" type="parTrans" cxnId="{ECA65B43-5421-4556-A7B6-AD1D2E25882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9C2D34C-8984-432F-9302-3841294D26D1}" type="sibTrans" cxnId="{ECA65B43-5421-4556-A7B6-AD1D2E258822}">
      <dgm:prSet/>
      <dgm:spPr/>
      <dgm:t>
        <a:bodyPr/>
        <a:lstStyle/>
        <a:p>
          <a:endParaRPr lang="ru-RU"/>
        </a:p>
      </dgm:t>
    </dgm:pt>
    <dgm:pt modelId="{9F4C941C-9031-4D5B-BE34-5F9F6B96E2A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Знание сфер профессиональной деятельности</a:t>
          </a:r>
        </a:p>
      </dgm:t>
    </dgm:pt>
    <dgm:pt modelId="{F47C6904-CEC3-4781-9EED-D7E1FF53932B}" type="parTrans" cxnId="{C2E961CC-EF97-4522-AB29-2D6979EC9E1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CF58519-0D05-491E-A782-C81A49A61165}" type="sibTrans" cxnId="{C2E961CC-EF97-4522-AB29-2D6979EC9E1B}">
      <dgm:prSet/>
      <dgm:spPr/>
      <dgm:t>
        <a:bodyPr/>
        <a:lstStyle/>
        <a:p>
          <a:endParaRPr lang="ru-RU"/>
        </a:p>
      </dgm:t>
    </dgm:pt>
    <dgm:pt modelId="{0F778063-C0CD-498F-B4DE-6EC5DFE0CBD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smtClean="0"/>
            <a:t>Способность к активной и творческой деятельности</a:t>
          </a:r>
          <a:endParaRPr lang="ru-RU" sz="1600" dirty="0" smtClean="0"/>
        </a:p>
      </dgm:t>
    </dgm:pt>
    <dgm:pt modelId="{2A8320E9-FC86-4165-B260-99BF4D899BB4}" type="parTrans" cxnId="{AE75FB21-E65D-44EB-888E-5F22F91EFC6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DEE4A4B-1330-49C4-A246-83B93DBDCEFC}" type="sibTrans" cxnId="{AE75FB21-E65D-44EB-888E-5F22F91EFC6F}">
      <dgm:prSet/>
      <dgm:spPr/>
      <dgm:t>
        <a:bodyPr/>
        <a:lstStyle/>
        <a:p>
          <a:endParaRPr lang="ru-RU"/>
        </a:p>
      </dgm:t>
    </dgm:pt>
    <dgm:pt modelId="{E3E99E1F-7479-4DFE-A20F-78A69396D79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smtClean="0"/>
            <a:t>Рефлексия личных способностей, возможностей и мотивов</a:t>
          </a:r>
          <a:endParaRPr lang="ru-RU" sz="1600" dirty="0" smtClean="0"/>
        </a:p>
      </dgm:t>
    </dgm:pt>
    <dgm:pt modelId="{EA74C5B5-E6AA-4B4C-BFE8-9C043A8BE190}" type="parTrans" cxnId="{65210C4D-3918-48FA-B233-2EC60BD0086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7B3D376-1BA8-42A2-80D1-CC23A2BA102E}" type="sibTrans" cxnId="{65210C4D-3918-48FA-B233-2EC60BD00865}">
      <dgm:prSet/>
      <dgm:spPr/>
      <dgm:t>
        <a:bodyPr/>
        <a:lstStyle/>
        <a:p>
          <a:endParaRPr lang="ru-RU"/>
        </a:p>
      </dgm:t>
    </dgm:pt>
    <dgm:pt modelId="{07A5F480-FC00-4F9F-9388-02949938B38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err="1" smtClean="0"/>
            <a:t>Саморегуляция</a:t>
          </a:r>
          <a:r>
            <a:rPr lang="ru-RU" sz="1600" dirty="0" smtClean="0"/>
            <a:t> на основе </a:t>
          </a:r>
          <a:r>
            <a:rPr lang="ru-RU" sz="1600" dirty="0" err="1" smtClean="0"/>
            <a:t>интернального</a:t>
          </a:r>
          <a:r>
            <a:rPr lang="ru-RU" sz="1600" dirty="0" smtClean="0"/>
            <a:t> локуса </a:t>
          </a:r>
          <a:r>
            <a:rPr lang="ru-RU" sz="1600" dirty="0" err="1" smtClean="0"/>
            <a:t>контрол</a:t>
          </a:r>
          <a:endParaRPr lang="ru-RU" sz="1600" dirty="0"/>
        </a:p>
      </dgm:t>
    </dgm:pt>
    <dgm:pt modelId="{488625EA-B2DF-4F24-9E05-C34DBA411245}" type="parTrans" cxnId="{C52F2495-45B4-46A7-BBBC-78A505B7DA5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3B8F4EA-EFC0-4632-BCCD-249E902ABACB}" type="sibTrans" cxnId="{C52F2495-45B4-46A7-BBBC-78A505B7DA57}">
      <dgm:prSet/>
      <dgm:spPr/>
      <dgm:t>
        <a:bodyPr/>
        <a:lstStyle/>
        <a:p>
          <a:endParaRPr lang="ru-RU"/>
        </a:p>
      </dgm:t>
    </dgm:pt>
    <dgm:pt modelId="{46AC74B6-234E-47CB-9051-E3C0743C5D7B}" type="pres">
      <dgm:prSet presAssocID="{3FEA5E6B-48B6-4C9C-8183-92B42244E0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59A0E-5197-49FB-9CBC-FDC4063512CC}" type="pres">
      <dgm:prSet presAssocID="{7CA8B368-8E83-4453-9CE1-E45D6799724F}" presName="root1" presStyleCnt="0"/>
      <dgm:spPr/>
    </dgm:pt>
    <dgm:pt modelId="{1E25354A-0C65-44BE-A737-0E00D790052A}" type="pres">
      <dgm:prSet presAssocID="{7CA8B368-8E83-4453-9CE1-E45D6799724F}" presName="LevelOneTextNode" presStyleLbl="node0" presStyleIdx="0" presStyleCnt="1" custScaleX="212439" custLinFactX="-97636" custLinFactNeighborX="-100000" custLinFactNeighborY="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975A6-0DD1-44CF-84BB-559AC6D6D85A}" type="pres">
      <dgm:prSet presAssocID="{7CA8B368-8E83-4453-9CE1-E45D6799724F}" presName="level2hierChild" presStyleCnt="0"/>
      <dgm:spPr/>
    </dgm:pt>
    <dgm:pt modelId="{AD131E2B-0BFE-44DF-B6E7-118BBC4227DF}" type="pres">
      <dgm:prSet presAssocID="{EE00BD45-85F7-4000-B082-62FCB2163BB7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4B8F1E6A-779B-46FF-B42C-6FA3EEA9CF85}" type="pres">
      <dgm:prSet presAssocID="{EE00BD45-85F7-4000-B082-62FCB2163BB7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04F5C65-8330-4B23-80F3-C7C05CF3A6AD}" type="pres">
      <dgm:prSet presAssocID="{DA184DD6-F8B6-48F7-B390-85432FD4FC6A}" presName="root2" presStyleCnt="0"/>
      <dgm:spPr/>
    </dgm:pt>
    <dgm:pt modelId="{CB6BC71D-724C-4884-A8DC-63918E7572CB}" type="pres">
      <dgm:prSet presAssocID="{DA184DD6-F8B6-48F7-B390-85432FD4FC6A}" presName="LevelTwoTextNode" presStyleLbl="node2" presStyleIdx="0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865C3C-7867-405B-98F7-BB301D5EFB97}" type="pres">
      <dgm:prSet presAssocID="{DA184DD6-F8B6-48F7-B390-85432FD4FC6A}" presName="level3hierChild" presStyleCnt="0"/>
      <dgm:spPr/>
    </dgm:pt>
    <dgm:pt modelId="{A0727904-E575-4461-98FF-5BE1727BA638}" type="pres">
      <dgm:prSet presAssocID="{A52A5A49-4825-4413-A6BA-6FDADB5165CF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87DC6232-2503-4EC4-BDDC-584D08D99D57}" type="pres">
      <dgm:prSet presAssocID="{A52A5A49-4825-4413-A6BA-6FDADB5165CF}" presName="connTx" presStyleLbl="parChTrans1D2" presStyleIdx="1" presStyleCnt="9"/>
      <dgm:spPr/>
      <dgm:t>
        <a:bodyPr/>
        <a:lstStyle/>
        <a:p>
          <a:endParaRPr lang="ru-RU"/>
        </a:p>
      </dgm:t>
    </dgm:pt>
    <dgm:pt modelId="{C5CCD2F3-1C38-453D-B023-1DE2B1CAD798}" type="pres">
      <dgm:prSet presAssocID="{6FBF07FB-30FB-4075-B04C-AF58901B5F7E}" presName="root2" presStyleCnt="0"/>
      <dgm:spPr/>
    </dgm:pt>
    <dgm:pt modelId="{F5C05E3C-96FA-443B-9DAE-FD1B2D6E9189}" type="pres">
      <dgm:prSet presAssocID="{6FBF07FB-30FB-4075-B04C-AF58901B5F7E}" presName="LevelTwoTextNode" presStyleLbl="node2" presStyleIdx="1" presStyleCnt="9" custScaleX="407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04D71-B803-4647-AE7F-012D7FA90919}" type="pres">
      <dgm:prSet presAssocID="{6FBF07FB-30FB-4075-B04C-AF58901B5F7E}" presName="level3hierChild" presStyleCnt="0"/>
      <dgm:spPr/>
    </dgm:pt>
    <dgm:pt modelId="{754A7643-7F3A-417F-A40D-46679E704CE3}" type="pres">
      <dgm:prSet presAssocID="{F5A076CF-6AC1-4CAF-9636-707C807CC7D2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258397F-35FA-4E27-8FAC-C465957A5368}" type="pres">
      <dgm:prSet presAssocID="{F5A076CF-6AC1-4CAF-9636-707C807CC7D2}" presName="connTx" presStyleLbl="parChTrans1D2" presStyleIdx="2" presStyleCnt="9"/>
      <dgm:spPr/>
      <dgm:t>
        <a:bodyPr/>
        <a:lstStyle/>
        <a:p>
          <a:endParaRPr lang="ru-RU"/>
        </a:p>
      </dgm:t>
    </dgm:pt>
    <dgm:pt modelId="{67179605-4BAB-4EB3-BEFE-F3ECA80910EA}" type="pres">
      <dgm:prSet presAssocID="{51501F65-DD06-4B6E-9B85-E86EFC1A915F}" presName="root2" presStyleCnt="0"/>
      <dgm:spPr/>
    </dgm:pt>
    <dgm:pt modelId="{9E598137-8861-42CD-BA5E-8B1AB00FDEF4}" type="pres">
      <dgm:prSet presAssocID="{51501F65-DD06-4B6E-9B85-E86EFC1A915F}" presName="LevelTwoTextNode" presStyleLbl="node2" presStyleIdx="2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71E4A-E55C-435F-BE60-FDBDC073FCE3}" type="pres">
      <dgm:prSet presAssocID="{51501F65-DD06-4B6E-9B85-E86EFC1A915F}" presName="level3hierChild" presStyleCnt="0"/>
      <dgm:spPr/>
    </dgm:pt>
    <dgm:pt modelId="{B613C94D-5945-4351-ADA3-35652E8E07D7}" type="pres">
      <dgm:prSet presAssocID="{021A41C9-A172-4727-9C36-A65DBFD5672B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CBD697BE-A942-4298-B610-D49ACFC3D654}" type="pres">
      <dgm:prSet presAssocID="{021A41C9-A172-4727-9C36-A65DBFD5672B}" presName="connTx" presStyleLbl="parChTrans1D2" presStyleIdx="3" presStyleCnt="9"/>
      <dgm:spPr/>
      <dgm:t>
        <a:bodyPr/>
        <a:lstStyle/>
        <a:p>
          <a:endParaRPr lang="ru-RU"/>
        </a:p>
      </dgm:t>
    </dgm:pt>
    <dgm:pt modelId="{84A04A8E-4C3A-4B0F-A692-9F74B7F4AD70}" type="pres">
      <dgm:prSet presAssocID="{12612F5E-2EA3-4916-BDC0-250794131A4C}" presName="root2" presStyleCnt="0"/>
      <dgm:spPr/>
    </dgm:pt>
    <dgm:pt modelId="{0A737616-BFC4-4446-B8DA-FC99897BCCEC}" type="pres">
      <dgm:prSet presAssocID="{12612F5E-2EA3-4916-BDC0-250794131A4C}" presName="LevelTwoTextNode" presStyleLbl="node2" presStyleIdx="3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DD66FD-0420-41B3-AA83-F1227B8D258C}" type="pres">
      <dgm:prSet presAssocID="{12612F5E-2EA3-4916-BDC0-250794131A4C}" presName="level3hierChild" presStyleCnt="0"/>
      <dgm:spPr/>
    </dgm:pt>
    <dgm:pt modelId="{B08F1245-D4F0-4664-8A4F-E6A255B1251B}" type="pres">
      <dgm:prSet presAssocID="{15852CF1-0611-466C-8473-61C58D0B842F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E2622D07-02BB-4326-9035-90A094849060}" type="pres">
      <dgm:prSet presAssocID="{15852CF1-0611-466C-8473-61C58D0B842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5EF447B-EE18-4737-AA11-51B8508A9FAA}" type="pres">
      <dgm:prSet presAssocID="{C4A7E47E-BEC7-469F-A75A-1A016F58BEF9}" presName="root2" presStyleCnt="0"/>
      <dgm:spPr/>
    </dgm:pt>
    <dgm:pt modelId="{6E9F1AB2-B403-48AE-9B50-00ADFCB435E9}" type="pres">
      <dgm:prSet presAssocID="{C4A7E47E-BEC7-469F-A75A-1A016F58BEF9}" presName="LevelTwoTextNode" presStyleLbl="node2" presStyleIdx="4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FF249-374A-4829-B9EE-AFA8744F06D5}" type="pres">
      <dgm:prSet presAssocID="{C4A7E47E-BEC7-469F-A75A-1A016F58BEF9}" presName="level3hierChild" presStyleCnt="0"/>
      <dgm:spPr/>
    </dgm:pt>
    <dgm:pt modelId="{0A7D4917-69A5-482F-BFDE-F94C62C97705}" type="pres">
      <dgm:prSet presAssocID="{F47C6904-CEC3-4781-9EED-D7E1FF53932B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71AC5D12-275A-4289-A4C9-F7CEC633555F}" type="pres">
      <dgm:prSet presAssocID="{F47C6904-CEC3-4781-9EED-D7E1FF53932B}" presName="connTx" presStyleLbl="parChTrans1D2" presStyleIdx="5" presStyleCnt="9"/>
      <dgm:spPr/>
      <dgm:t>
        <a:bodyPr/>
        <a:lstStyle/>
        <a:p>
          <a:endParaRPr lang="ru-RU"/>
        </a:p>
      </dgm:t>
    </dgm:pt>
    <dgm:pt modelId="{14AFE96B-3899-46E2-95A6-0FC8A5DB2764}" type="pres">
      <dgm:prSet presAssocID="{9F4C941C-9031-4D5B-BE34-5F9F6B96E2A5}" presName="root2" presStyleCnt="0"/>
      <dgm:spPr/>
    </dgm:pt>
    <dgm:pt modelId="{2072611A-FC5B-456A-903D-D3302D76A39D}" type="pres">
      <dgm:prSet presAssocID="{9F4C941C-9031-4D5B-BE34-5F9F6B96E2A5}" presName="LevelTwoTextNode" presStyleLbl="node2" presStyleIdx="5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F99646-68F5-4CAC-A676-6A82CF86476B}" type="pres">
      <dgm:prSet presAssocID="{9F4C941C-9031-4D5B-BE34-5F9F6B96E2A5}" presName="level3hierChild" presStyleCnt="0"/>
      <dgm:spPr/>
    </dgm:pt>
    <dgm:pt modelId="{C19BBA0B-030A-4BC3-BD80-A530D41B422F}" type="pres">
      <dgm:prSet presAssocID="{2A8320E9-FC86-4165-B260-99BF4D899BB4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93D11A25-ECC1-41AC-8A95-A821EA6F17C6}" type="pres">
      <dgm:prSet presAssocID="{2A8320E9-FC86-4165-B260-99BF4D899BB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D42BC44C-C021-4DE1-A420-AA7FDB37B324}" type="pres">
      <dgm:prSet presAssocID="{0F778063-C0CD-498F-B4DE-6EC5DFE0CBD4}" presName="root2" presStyleCnt="0"/>
      <dgm:spPr/>
    </dgm:pt>
    <dgm:pt modelId="{A200E371-790E-4FC2-81BA-7B2D9CC5F465}" type="pres">
      <dgm:prSet presAssocID="{0F778063-C0CD-498F-B4DE-6EC5DFE0CBD4}" presName="LevelTwoTextNode" presStyleLbl="node2" presStyleIdx="6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F591D-5FE6-44C5-AFC9-2E5B9D4362F3}" type="pres">
      <dgm:prSet presAssocID="{0F778063-C0CD-498F-B4DE-6EC5DFE0CBD4}" presName="level3hierChild" presStyleCnt="0"/>
      <dgm:spPr/>
    </dgm:pt>
    <dgm:pt modelId="{3C240B99-A94C-4761-85C4-F03271A4C0AC}" type="pres">
      <dgm:prSet presAssocID="{EA74C5B5-E6AA-4B4C-BFE8-9C043A8BE190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4766F89C-1AD5-4D42-BA21-71FF9EB81418}" type="pres">
      <dgm:prSet presAssocID="{EA74C5B5-E6AA-4B4C-BFE8-9C043A8BE190}" presName="connTx" presStyleLbl="parChTrans1D2" presStyleIdx="7" presStyleCnt="9"/>
      <dgm:spPr/>
      <dgm:t>
        <a:bodyPr/>
        <a:lstStyle/>
        <a:p>
          <a:endParaRPr lang="ru-RU"/>
        </a:p>
      </dgm:t>
    </dgm:pt>
    <dgm:pt modelId="{5E4345EE-60B1-4CB6-9421-F767CAAC7854}" type="pres">
      <dgm:prSet presAssocID="{E3E99E1F-7479-4DFE-A20F-78A69396D79A}" presName="root2" presStyleCnt="0"/>
      <dgm:spPr/>
    </dgm:pt>
    <dgm:pt modelId="{2B6A29E4-0142-416F-A342-97B99B45E2D1}" type="pres">
      <dgm:prSet presAssocID="{E3E99E1F-7479-4DFE-A20F-78A69396D79A}" presName="LevelTwoTextNode" presStyleLbl="node2" presStyleIdx="7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9BA7E-56EA-4167-B716-7FE51B3BC6F3}" type="pres">
      <dgm:prSet presAssocID="{E3E99E1F-7479-4DFE-A20F-78A69396D79A}" presName="level3hierChild" presStyleCnt="0"/>
      <dgm:spPr/>
    </dgm:pt>
    <dgm:pt modelId="{685E1A74-7A75-4273-B06D-2B1C214D8706}" type="pres">
      <dgm:prSet presAssocID="{488625EA-B2DF-4F24-9E05-C34DBA411245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E0B8A542-84DD-4661-BDFA-928CF9C2866A}" type="pres">
      <dgm:prSet presAssocID="{488625EA-B2DF-4F24-9E05-C34DBA411245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92706F8-BB0C-4203-935C-94F345559D0B}" type="pres">
      <dgm:prSet presAssocID="{07A5F480-FC00-4F9F-9388-02949938B381}" presName="root2" presStyleCnt="0"/>
      <dgm:spPr/>
    </dgm:pt>
    <dgm:pt modelId="{B4881AD3-BE7A-46FC-B4A0-BA75A9A51E7F}" type="pres">
      <dgm:prSet presAssocID="{07A5F480-FC00-4F9F-9388-02949938B381}" presName="LevelTwoTextNode" presStyleLbl="node2" presStyleIdx="8" presStyleCnt="9" custScaleX="407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C0259-8A34-4FDD-B309-FD3DCD24D100}" type="pres">
      <dgm:prSet presAssocID="{07A5F480-FC00-4F9F-9388-02949938B381}" presName="level3hierChild" presStyleCnt="0"/>
      <dgm:spPr/>
    </dgm:pt>
  </dgm:ptLst>
  <dgm:cxnLst>
    <dgm:cxn modelId="{C52F2495-45B4-46A7-BBBC-78A505B7DA57}" srcId="{7CA8B368-8E83-4453-9CE1-E45D6799724F}" destId="{07A5F480-FC00-4F9F-9388-02949938B381}" srcOrd="8" destOrd="0" parTransId="{488625EA-B2DF-4F24-9E05-C34DBA411245}" sibTransId="{23B8F4EA-EFC0-4632-BCCD-249E902ABACB}"/>
    <dgm:cxn modelId="{AE75FB21-E65D-44EB-888E-5F22F91EFC6F}" srcId="{7CA8B368-8E83-4453-9CE1-E45D6799724F}" destId="{0F778063-C0CD-498F-B4DE-6EC5DFE0CBD4}" srcOrd="6" destOrd="0" parTransId="{2A8320E9-FC86-4165-B260-99BF4D899BB4}" sibTransId="{7DEE4A4B-1330-49C4-A246-83B93DBDCEFC}"/>
    <dgm:cxn modelId="{4150527D-B980-49CA-B1BB-5CEDE9472D16}" type="presOf" srcId="{0F778063-C0CD-498F-B4DE-6EC5DFE0CBD4}" destId="{A200E371-790E-4FC2-81BA-7B2D9CC5F465}" srcOrd="0" destOrd="0" presId="urn:microsoft.com/office/officeart/2008/layout/HorizontalMultiLevelHierarchy"/>
    <dgm:cxn modelId="{D45B1081-8C76-4F7E-A30E-8D827B1E0F0E}" type="presOf" srcId="{15852CF1-0611-466C-8473-61C58D0B842F}" destId="{E2622D07-02BB-4326-9035-90A094849060}" srcOrd="1" destOrd="0" presId="urn:microsoft.com/office/officeart/2008/layout/HorizontalMultiLevelHierarchy"/>
    <dgm:cxn modelId="{6CAE7E32-1D0B-4A5D-B5BE-6DF2E0E6E78D}" type="presOf" srcId="{6FBF07FB-30FB-4075-B04C-AF58901B5F7E}" destId="{F5C05E3C-96FA-443B-9DAE-FD1B2D6E9189}" srcOrd="0" destOrd="0" presId="urn:microsoft.com/office/officeart/2008/layout/HorizontalMultiLevelHierarchy"/>
    <dgm:cxn modelId="{0418047C-A9F9-4B88-A05E-060BA50C89C9}" type="presOf" srcId="{F5A076CF-6AC1-4CAF-9636-707C807CC7D2}" destId="{754A7643-7F3A-417F-A40D-46679E704CE3}" srcOrd="0" destOrd="0" presId="urn:microsoft.com/office/officeart/2008/layout/HorizontalMultiLevelHierarchy"/>
    <dgm:cxn modelId="{590E91B5-1648-466D-AA21-8CEF8E0D8007}" srcId="{7CA8B368-8E83-4453-9CE1-E45D6799724F}" destId="{6FBF07FB-30FB-4075-B04C-AF58901B5F7E}" srcOrd="1" destOrd="0" parTransId="{A52A5A49-4825-4413-A6BA-6FDADB5165CF}" sibTransId="{4A471D81-0FA1-44BE-80F1-B6406C617165}"/>
    <dgm:cxn modelId="{D15FAFE2-D604-46AE-ABEB-46FBA8333C28}" srcId="{7CA8B368-8E83-4453-9CE1-E45D6799724F}" destId="{DA184DD6-F8B6-48F7-B390-85432FD4FC6A}" srcOrd="0" destOrd="0" parTransId="{EE00BD45-85F7-4000-B082-62FCB2163BB7}" sibTransId="{35E51F97-3D97-4209-95CD-5F80904FC6C3}"/>
    <dgm:cxn modelId="{8209DEB8-2FA0-42EA-BC61-52D9AA0A7BB6}" type="presOf" srcId="{A52A5A49-4825-4413-A6BA-6FDADB5165CF}" destId="{87DC6232-2503-4EC4-BDDC-584D08D99D57}" srcOrd="1" destOrd="0" presId="urn:microsoft.com/office/officeart/2008/layout/HorizontalMultiLevelHierarchy"/>
    <dgm:cxn modelId="{ECA65B43-5421-4556-A7B6-AD1D2E258822}" srcId="{7CA8B368-8E83-4453-9CE1-E45D6799724F}" destId="{C4A7E47E-BEC7-469F-A75A-1A016F58BEF9}" srcOrd="4" destOrd="0" parTransId="{15852CF1-0611-466C-8473-61C58D0B842F}" sibTransId="{99C2D34C-8984-432F-9302-3841294D26D1}"/>
    <dgm:cxn modelId="{C2E961CC-EF97-4522-AB29-2D6979EC9E1B}" srcId="{7CA8B368-8E83-4453-9CE1-E45D6799724F}" destId="{9F4C941C-9031-4D5B-BE34-5F9F6B96E2A5}" srcOrd="5" destOrd="0" parTransId="{F47C6904-CEC3-4781-9EED-D7E1FF53932B}" sibTransId="{1CF58519-0D05-491E-A782-C81A49A61165}"/>
    <dgm:cxn modelId="{BA0B0E39-CAE0-45AB-90DB-BA52FF58593B}" type="presOf" srcId="{488625EA-B2DF-4F24-9E05-C34DBA411245}" destId="{685E1A74-7A75-4273-B06D-2B1C214D8706}" srcOrd="0" destOrd="0" presId="urn:microsoft.com/office/officeart/2008/layout/HorizontalMultiLevelHierarchy"/>
    <dgm:cxn modelId="{63335B7D-53FA-455C-97AE-83746E1C1F93}" type="presOf" srcId="{2A8320E9-FC86-4165-B260-99BF4D899BB4}" destId="{93D11A25-ECC1-41AC-8A95-A821EA6F17C6}" srcOrd="1" destOrd="0" presId="urn:microsoft.com/office/officeart/2008/layout/HorizontalMultiLevelHierarchy"/>
    <dgm:cxn modelId="{04C29F93-2913-464A-8074-44233A34DCE6}" type="presOf" srcId="{EA74C5B5-E6AA-4B4C-BFE8-9C043A8BE190}" destId="{3C240B99-A94C-4761-85C4-F03271A4C0AC}" srcOrd="0" destOrd="0" presId="urn:microsoft.com/office/officeart/2008/layout/HorizontalMultiLevelHierarchy"/>
    <dgm:cxn modelId="{65210C4D-3918-48FA-B233-2EC60BD00865}" srcId="{7CA8B368-8E83-4453-9CE1-E45D6799724F}" destId="{E3E99E1F-7479-4DFE-A20F-78A69396D79A}" srcOrd="7" destOrd="0" parTransId="{EA74C5B5-E6AA-4B4C-BFE8-9C043A8BE190}" sibTransId="{B7B3D376-1BA8-42A2-80D1-CC23A2BA102E}"/>
    <dgm:cxn modelId="{D4FA8186-81DA-4327-81C1-0B69FB8B6DE9}" type="presOf" srcId="{3FEA5E6B-48B6-4C9C-8183-92B42244E0FF}" destId="{46AC74B6-234E-47CB-9051-E3C0743C5D7B}" srcOrd="0" destOrd="0" presId="urn:microsoft.com/office/officeart/2008/layout/HorizontalMultiLevelHierarchy"/>
    <dgm:cxn modelId="{4EBABD4F-6487-45A1-B34A-584C331B7119}" type="presOf" srcId="{2A8320E9-FC86-4165-B260-99BF4D899BB4}" destId="{C19BBA0B-030A-4BC3-BD80-A530D41B422F}" srcOrd="0" destOrd="0" presId="urn:microsoft.com/office/officeart/2008/layout/HorizontalMultiLevelHierarchy"/>
    <dgm:cxn modelId="{568B9C22-A141-40EF-B859-FD70A28580F4}" type="presOf" srcId="{EE00BD45-85F7-4000-B082-62FCB2163BB7}" destId="{AD131E2B-0BFE-44DF-B6E7-118BBC4227DF}" srcOrd="0" destOrd="0" presId="urn:microsoft.com/office/officeart/2008/layout/HorizontalMultiLevelHierarchy"/>
    <dgm:cxn modelId="{F821A7C0-0857-42AE-8030-AAA2F1F580E1}" type="presOf" srcId="{07A5F480-FC00-4F9F-9388-02949938B381}" destId="{B4881AD3-BE7A-46FC-B4A0-BA75A9A51E7F}" srcOrd="0" destOrd="0" presId="urn:microsoft.com/office/officeart/2008/layout/HorizontalMultiLevelHierarchy"/>
    <dgm:cxn modelId="{71420F65-1CA2-49FF-8CFF-A27B478A1090}" type="presOf" srcId="{021A41C9-A172-4727-9C36-A65DBFD5672B}" destId="{CBD697BE-A942-4298-B610-D49ACFC3D654}" srcOrd="1" destOrd="0" presId="urn:microsoft.com/office/officeart/2008/layout/HorizontalMultiLevelHierarchy"/>
    <dgm:cxn modelId="{93F07E54-6150-4538-B2AE-B1F7E4C17FD9}" type="presOf" srcId="{488625EA-B2DF-4F24-9E05-C34DBA411245}" destId="{E0B8A542-84DD-4661-BDFA-928CF9C2866A}" srcOrd="1" destOrd="0" presId="urn:microsoft.com/office/officeart/2008/layout/HorizontalMultiLevelHierarchy"/>
    <dgm:cxn modelId="{A8BA1179-3EFA-4EE9-ABDC-F3C8F0ADF752}" type="presOf" srcId="{EA74C5B5-E6AA-4B4C-BFE8-9C043A8BE190}" destId="{4766F89C-1AD5-4D42-BA21-71FF9EB81418}" srcOrd="1" destOrd="0" presId="urn:microsoft.com/office/officeart/2008/layout/HorizontalMultiLevelHierarchy"/>
    <dgm:cxn modelId="{CB0AD175-CEB2-4DCD-9179-94A4CC3C0FA2}" srcId="{7CA8B368-8E83-4453-9CE1-E45D6799724F}" destId="{51501F65-DD06-4B6E-9B85-E86EFC1A915F}" srcOrd="2" destOrd="0" parTransId="{F5A076CF-6AC1-4CAF-9636-707C807CC7D2}" sibTransId="{0D5B3E01-CF0E-4FEF-9C1C-022656A25E84}"/>
    <dgm:cxn modelId="{20068EED-B905-4223-B1C7-D8EF40A47B6C}" srcId="{3FEA5E6B-48B6-4C9C-8183-92B42244E0FF}" destId="{7CA8B368-8E83-4453-9CE1-E45D6799724F}" srcOrd="0" destOrd="0" parTransId="{DEEE146B-79A8-4F37-8751-8972CF828240}" sibTransId="{2B2B22F0-ED5D-44ED-B689-ED43DB27CF8E}"/>
    <dgm:cxn modelId="{20B05D10-BAD8-49A0-B5B1-CB058C76AA03}" type="presOf" srcId="{51501F65-DD06-4B6E-9B85-E86EFC1A915F}" destId="{9E598137-8861-42CD-BA5E-8B1AB00FDEF4}" srcOrd="0" destOrd="0" presId="urn:microsoft.com/office/officeart/2008/layout/HorizontalMultiLevelHierarchy"/>
    <dgm:cxn modelId="{480A6A24-F5C8-4E7E-9EFF-E97DC2DAE265}" type="presOf" srcId="{021A41C9-A172-4727-9C36-A65DBFD5672B}" destId="{B613C94D-5945-4351-ADA3-35652E8E07D7}" srcOrd="0" destOrd="0" presId="urn:microsoft.com/office/officeart/2008/layout/HorizontalMultiLevelHierarchy"/>
    <dgm:cxn modelId="{84E86040-44E8-4F52-8FDF-501D8752157D}" srcId="{7CA8B368-8E83-4453-9CE1-E45D6799724F}" destId="{12612F5E-2EA3-4916-BDC0-250794131A4C}" srcOrd="3" destOrd="0" parTransId="{021A41C9-A172-4727-9C36-A65DBFD5672B}" sibTransId="{0E8A9958-EC2B-4AC9-B883-FFD6380D4568}"/>
    <dgm:cxn modelId="{DDF43489-554A-4BDF-AFF5-8032890367E8}" type="presOf" srcId="{15852CF1-0611-466C-8473-61C58D0B842F}" destId="{B08F1245-D4F0-4664-8A4F-E6A255B1251B}" srcOrd="0" destOrd="0" presId="urn:microsoft.com/office/officeart/2008/layout/HorizontalMultiLevelHierarchy"/>
    <dgm:cxn modelId="{12B90D68-41A0-423E-8147-6163004B0773}" type="presOf" srcId="{7CA8B368-8E83-4453-9CE1-E45D6799724F}" destId="{1E25354A-0C65-44BE-A737-0E00D790052A}" srcOrd="0" destOrd="0" presId="urn:microsoft.com/office/officeart/2008/layout/HorizontalMultiLevelHierarchy"/>
    <dgm:cxn modelId="{A129EBCB-7759-48EA-B279-073BC9E9C4E8}" type="presOf" srcId="{9F4C941C-9031-4D5B-BE34-5F9F6B96E2A5}" destId="{2072611A-FC5B-456A-903D-D3302D76A39D}" srcOrd="0" destOrd="0" presId="urn:microsoft.com/office/officeart/2008/layout/HorizontalMultiLevelHierarchy"/>
    <dgm:cxn modelId="{C5FEDE0B-8C8F-4808-900A-390255211824}" type="presOf" srcId="{C4A7E47E-BEC7-469F-A75A-1A016F58BEF9}" destId="{6E9F1AB2-B403-48AE-9B50-00ADFCB435E9}" srcOrd="0" destOrd="0" presId="urn:microsoft.com/office/officeart/2008/layout/HorizontalMultiLevelHierarchy"/>
    <dgm:cxn modelId="{6E4F9C0C-27B0-4D87-986A-7BD4C5C7B399}" type="presOf" srcId="{F47C6904-CEC3-4781-9EED-D7E1FF53932B}" destId="{0A7D4917-69A5-482F-BFDE-F94C62C97705}" srcOrd="0" destOrd="0" presId="urn:microsoft.com/office/officeart/2008/layout/HorizontalMultiLevelHierarchy"/>
    <dgm:cxn modelId="{A9B56E43-1C9E-43A3-A0CD-076B37D6158C}" type="presOf" srcId="{F47C6904-CEC3-4781-9EED-D7E1FF53932B}" destId="{71AC5D12-275A-4289-A4C9-F7CEC633555F}" srcOrd="1" destOrd="0" presId="urn:microsoft.com/office/officeart/2008/layout/HorizontalMultiLevelHierarchy"/>
    <dgm:cxn modelId="{6D6DCED2-1CDC-4880-A85A-3055B4A27A59}" type="presOf" srcId="{12612F5E-2EA3-4916-BDC0-250794131A4C}" destId="{0A737616-BFC4-4446-B8DA-FC99897BCCEC}" srcOrd="0" destOrd="0" presId="urn:microsoft.com/office/officeart/2008/layout/HorizontalMultiLevelHierarchy"/>
    <dgm:cxn modelId="{1DC3639A-AEBD-41C7-8DBE-86D72F97B7DD}" type="presOf" srcId="{F5A076CF-6AC1-4CAF-9636-707C807CC7D2}" destId="{C258397F-35FA-4E27-8FAC-C465957A5368}" srcOrd="1" destOrd="0" presId="urn:microsoft.com/office/officeart/2008/layout/HorizontalMultiLevelHierarchy"/>
    <dgm:cxn modelId="{87A8E13C-E3AB-4AC4-844B-794609943036}" type="presOf" srcId="{EE00BD45-85F7-4000-B082-62FCB2163BB7}" destId="{4B8F1E6A-779B-46FF-B42C-6FA3EEA9CF85}" srcOrd="1" destOrd="0" presId="urn:microsoft.com/office/officeart/2008/layout/HorizontalMultiLevelHierarchy"/>
    <dgm:cxn modelId="{6886AD8B-86BD-4178-9091-A0089CA7FFCA}" type="presOf" srcId="{E3E99E1F-7479-4DFE-A20F-78A69396D79A}" destId="{2B6A29E4-0142-416F-A342-97B99B45E2D1}" srcOrd="0" destOrd="0" presId="urn:microsoft.com/office/officeart/2008/layout/HorizontalMultiLevelHierarchy"/>
    <dgm:cxn modelId="{7A13162A-2F04-44A0-9A14-6704517ACA0E}" type="presOf" srcId="{A52A5A49-4825-4413-A6BA-6FDADB5165CF}" destId="{A0727904-E575-4461-98FF-5BE1727BA638}" srcOrd="0" destOrd="0" presId="urn:microsoft.com/office/officeart/2008/layout/HorizontalMultiLevelHierarchy"/>
    <dgm:cxn modelId="{A447D49B-9109-4755-9647-123397DC0324}" type="presOf" srcId="{DA184DD6-F8B6-48F7-B390-85432FD4FC6A}" destId="{CB6BC71D-724C-4884-A8DC-63918E7572CB}" srcOrd="0" destOrd="0" presId="urn:microsoft.com/office/officeart/2008/layout/HorizontalMultiLevelHierarchy"/>
    <dgm:cxn modelId="{82214A87-C48C-4E44-A830-82C68B4323B6}" type="presParOf" srcId="{46AC74B6-234E-47CB-9051-E3C0743C5D7B}" destId="{80059A0E-5197-49FB-9CBC-FDC4063512CC}" srcOrd="0" destOrd="0" presId="urn:microsoft.com/office/officeart/2008/layout/HorizontalMultiLevelHierarchy"/>
    <dgm:cxn modelId="{ED8952FF-E7D9-4288-BD07-6F1DA0805EC1}" type="presParOf" srcId="{80059A0E-5197-49FB-9CBC-FDC4063512CC}" destId="{1E25354A-0C65-44BE-A737-0E00D790052A}" srcOrd="0" destOrd="0" presId="urn:microsoft.com/office/officeart/2008/layout/HorizontalMultiLevelHierarchy"/>
    <dgm:cxn modelId="{C5F6055B-741A-4BE4-9D57-589B522B4C02}" type="presParOf" srcId="{80059A0E-5197-49FB-9CBC-FDC4063512CC}" destId="{81A975A6-0DD1-44CF-84BB-559AC6D6D85A}" srcOrd="1" destOrd="0" presId="urn:microsoft.com/office/officeart/2008/layout/HorizontalMultiLevelHierarchy"/>
    <dgm:cxn modelId="{BFAF91CE-3EAA-4A8E-A93E-BD128FB80FEE}" type="presParOf" srcId="{81A975A6-0DD1-44CF-84BB-559AC6D6D85A}" destId="{AD131E2B-0BFE-44DF-B6E7-118BBC4227DF}" srcOrd="0" destOrd="0" presId="urn:microsoft.com/office/officeart/2008/layout/HorizontalMultiLevelHierarchy"/>
    <dgm:cxn modelId="{09D781C1-E9BC-44AA-8D9D-2B62B43CC2F5}" type="presParOf" srcId="{AD131E2B-0BFE-44DF-B6E7-118BBC4227DF}" destId="{4B8F1E6A-779B-46FF-B42C-6FA3EEA9CF85}" srcOrd="0" destOrd="0" presId="urn:microsoft.com/office/officeart/2008/layout/HorizontalMultiLevelHierarchy"/>
    <dgm:cxn modelId="{387C1AD8-A4C7-476C-9264-3B45A1E0D711}" type="presParOf" srcId="{81A975A6-0DD1-44CF-84BB-559AC6D6D85A}" destId="{C04F5C65-8330-4B23-80F3-C7C05CF3A6AD}" srcOrd="1" destOrd="0" presId="urn:microsoft.com/office/officeart/2008/layout/HorizontalMultiLevelHierarchy"/>
    <dgm:cxn modelId="{EC624564-2FCC-4A33-A1F0-B112006E6BBC}" type="presParOf" srcId="{C04F5C65-8330-4B23-80F3-C7C05CF3A6AD}" destId="{CB6BC71D-724C-4884-A8DC-63918E7572CB}" srcOrd="0" destOrd="0" presId="urn:microsoft.com/office/officeart/2008/layout/HorizontalMultiLevelHierarchy"/>
    <dgm:cxn modelId="{7BFAD719-C51B-49B8-BF3A-6E97645A76DF}" type="presParOf" srcId="{C04F5C65-8330-4B23-80F3-C7C05CF3A6AD}" destId="{E9865C3C-7867-405B-98F7-BB301D5EFB97}" srcOrd="1" destOrd="0" presId="urn:microsoft.com/office/officeart/2008/layout/HorizontalMultiLevelHierarchy"/>
    <dgm:cxn modelId="{A6DD9EA6-817D-4C1C-9D72-701B3391BB86}" type="presParOf" srcId="{81A975A6-0DD1-44CF-84BB-559AC6D6D85A}" destId="{A0727904-E575-4461-98FF-5BE1727BA638}" srcOrd="2" destOrd="0" presId="urn:microsoft.com/office/officeart/2008/layout/HorizontalMultiLevelHierarchy"/>
    <dgm:cxn modelId="{4D0AF254-0563-4261-BA03-FE15319189D1}" type="presParOf" srcId="{A0727904-E575-4461-98FF-5BE1727BA638}" destId="{87DC6232-2503-4EC4-BDDC-584D08D99D57}" srcOrd="0" destOrd="0" presId="urn:microsoft.com/office/officeart/2008/layout/HorizontalMultiLevelHierarchy"/>
    <dgm:cxn modelId="{B36320F4-0A70-43A4-8C56-97427640211C}" type="presParOf" srcId="{81A975A6-0DD1-44CF-84BB-559AC6D6D85A}" destId="{C5CCD2F3-1C38-453D-B023-1DE2B1CAD798}" srcOrd="3" destOrd="0" presId="urn:microsoft.com/office/officeart/2008/layout/HorizontalMultiLevelHierarchy"/>
    <dgm:cxn modelId="{338B5B66-5A20-4096-B793-C29205D7BD87}" type="presParOf" srcId="{C5CCD2F3-1C38-453D-B023-1DE2B1CAD798}" destId="{F5C05E3C-96FA-443B-9DAE-FD1B2D6E9189}" srcOrd="0" destOrd="0" presId="urn:microsoft.com/office/officeart/2008/layout/HorizontalMultiLevelHierarchy"/>
    <dgm:cxn modelId="{FD83852E-23E5-4C47-BCE1-2137E5B4D86D}" type="presParOf" srcId="{C5CCD2F3-1C38-453D-B023-1DE2B1CAD798}" destId="{24B04D71-B803-4647-AE7F-012D7FA90919}" srcOrd="1" destOrd="0" presId="urn:microsoft.com/office/officeart/2008/layout/HorizontalMultiLevelHierarchy"/>
    <dgm:cxn modelId="{1501327B-13D5-48D2-9D42-5195EB362272}" type="presParOf" srcId="{81A975A6-0DD1-44CF-84BB-559AC6D6D85A}" destId="{754A7643-7F3A-417F-A40D-46679E704CE3}" srcOrd="4" destOrd="0" presId="urn:microsoft.com/office/officeart/2008/layout/HorizontalMultiLevelHierarchy"/>
    <dgm:cxn modelId="{7860B9D1-C287-49F4-B581-6BD904528C7E}" type="presParOf" srcId="{754A7643-7F3A-417F-A40D-46679E704CE3}" destId="{C258397F-35FA-4E27-8FAC-C465957A5368}" srcOrd="0" destOrd="0" presId="urn:microsoft.com/office/officeart/2008/layout/HorizontalMultiLevelHierarchy"/>
    <dgm:cxn modelId="{B8E9F4F1-D56F-447D-8291-891EE738C7B7}" type="presParOf" srcId="{81A975A6-0DD1-44CF-84BB-559AC6D6D85A}" destId="{67179605-4BAB-4EB3-BEFE-F3ECA80910EA}" srcOrd="5" destOrd="0" presId="urn:microsoft.com/office/officeart/2008/layout/HorizontalMultiLevelHierarchy"/>
    <dgm:cxn modelId="{54DC0B47-8C8C-453F-AD2A-5B4DD9440138}" type="presParOf" srcId="{67179605-4BAB-4EB3-BEFE-F3ECA80910EA}" destId="{9E598137-8861-42CD-BA5E-8B1AB00FDEF4}" srcOrd="0" destOrd="0" presId="urn:microsoft.com/office/officeart/2008/layout/HorizontalMultiLevelHierarchy"/>
    <dgm:cxn modelId="{35BA3B11-A014-4245-9D1C-AAF5FDED9CE5}" type="presParOf" srcId="{67179605-4BAB-4EB3-BEFE-F3ECA80910EA}" destId="{B4571E4A-E55C-435F-BE60-FDBDC073FCE3}" srcOrd="1" destOrd="0" presId="urn:microsoft.com/office/officeart/2008/layout/HorizontalMultiLevelHierarchy"/>
    <dgm:cxn modelId="{B9B5FF86-3D8D-419E-BD49-5ACCB815BAB4}" type="presParOf" srcId="{81A975A6-0DD1-44CF-84BB-559AC6D6D85A}" destId="{B613C94D-5945-4351-ADA3-35652E8E07D7}" srcOrd="6" destOrd="0" presId="urn:microsoft.com/office/officeart/2008/layout/HorizontalMultiLevelHierarchy"/>
    <dgm:cxn modelId="{BB355E4E-4A73-4842-B0BE-780D0C0FA2AD}" type="presParOf" srcId="{B613C94D-5945-4351-ADA3-35652E8E07D7}" destId="{CBD697BE-A942-4298-B610-D49ACFC3D654}" srcOrd="0" destOrd="0" presId="urn:microsoft.com/office/officeart/2008/layout/HorizontalMultiLevelHierarchy"/>
    <dgm:cxn modelId="{E4440065-2A36-44F7-8F1D-73E7D4C7010C}" type="presParOf" srcId="{81A975A6-0DD1-44CF-84BB-559AC6D6D85A}" destId="{84A04A8E-4C3A-4B0F-A692-9F74B7F4AD70}" srcOrd="7" destOrd="0" presId="urn:microsoft.com/office/officeart/2008/layout/HorizontalMultiLevelHierarchy"/>
    <dgm:cxn modelId="{7553DABB-2BE5-4755-9787-A1270DE2CF56}" type="presParOf" srcId="{84A04A8E-4C3A-4B0F-A692-9F74B7F4AD70}" destId="{0A737616-BFC4-4446-B8DA-FC99897BCCEC}" srcOrd="0" destOrd="0" presId="urn:microsoft.com/office/officeart/2008/layout/HorizontalMultiLevelHierarchy"/>
    <dgm:cxn modelId="{1100AD20-74BE-4DE0-9CBC-D6B755627AE4}" type="presParOf" srcId="{84A04A8E-4C3A-4B0F-A692-9F74B7F4AD70}" destId="{E1DD66FD-0420-41B3-AA83-F1227B8D258C}" srcOrd="1" destOrd="0" presId="urn:microsoft.com/office/officeart/2008/layout/HorizontalMultiLevelHierarchy"/>
    <dgm:cxn modelId="{3F4857B3-E1CD-42DF-BC26-37E845A20364}" type="presParOf" srcId="{81A975A6-0DD1-44CF-84BB-559AC6D6D85A}" destId="{B08F1245-D4F0-4664-8A4F-E6A255B1251B}" srcOrd="8" destOrd="0" presId="urn:microsoft.com/office/officeart/2008/layout/HorizontalMultiLevelHierarchy"/>
    <dgm:cxn modelId="{C109A151-FE0C-4B12-9094-38DE4964989A}" type="presParOf" srcId="{B08F1245-D4F0-4664-8A4F-E6A255B1251B}" destId="{E2622D07-02BB-4326-9035-90A094849060}" srcOrd="0" destOrd="0" presId="urn:microsoft.com/office/officeart/2008/layout/HorizontalMultiLevelHierarchy"/>
    <dgm:cxn modelId="{7F424A2F-B596-447C-9EAF-54CC771C1437}" type="presParOf" srcId="{81A975A6-0DD1-44CF-84BB-559AC6D6D85A}" destId="{25EF447B-EE18-4737-AA11-51B8508A9FAA}" srcOrd="9" destOrd="0" presId="urn:microsoft.com/office/officeart/2008/layout/HorizontalMultiLevelHierarchy"/>
    <dgm:cxn modelId="{1B31F746-A26E-4C40-BE87-DD4956F29E34}" type="presParOf" srcId="{25EF447B-EE18-4737-AA11-51B8508A9FAA}" destId="{6E9F1AB2-B403-48AE-9B50-00ADFCB435E9}" srcOrd="0" destOrd="0" presId="urn:microsoft.com/office/officeart/2008/layout/HorizontalMultiLevelHierarchy"/>
    <dgm:cxn modelId="{63871B7C-D782-4ABD-8B1E-DCD9B5EEA88A}" type="presParOf" srcId="{25EF447B-EE18-4737-AA11-51B8508A9FAA}" destId="{179FF249-374A-4829-B9EE-AFA8744F06D5}" srcOrd="1" destOrd="0" presId="urn:microsoft.com/office/officeart/2008/layout/HorizontalMultiLevelHierarchy"/>
    <dgm:cxn modelId="{858DCDF4-86D5-42EE-B909-1104FB3CB057}" type="presParOf" srcId="{81A975A6-0DD1-44CF-84BB-559AC6D6D85A}" destId="{0A7D4917-69A5-482F-BFDE-F94C62C97705}" srcOrd="10" destOrd="0" presId="urn:microsoft.com/office/officeart/2008/layout/HorizontalMultiLevelHierarchy"/>
    <dgm:cxn modelId="{51C24FCA-9285-45C8-91AE-C3EACF3E30A4}" type="presParOf" srcId="{0A7D4917-69A5-482F-BFDE-F94C62C97705}" destId="{71AC5D12-275A-4289-A4C9-F7CEC633555F}" srcOrd="0" destOrd="0" presId="urn:microsoft.com/office/officeart/2008/layout/HorizontalMultiLevelHierarchy"/>
    <dgm:cxn modelId="{51283B67-1863-479F-AAFA-BB12B7CC5B4B}" type="presParOf" srcId="{81A975A6-0DD1-44CF-84BB-559AC6D6D85A}" destId="{14AFE96B-3899-46E2-95A6-0FC8A5DB2764}" srcOrd="11" destOrd="0" presId="urn:microsoft.com/office/officeart/2008/layout/HorizontalMultiLevelHierarchy"/>
    <dgm:cxn modelId="{620AD2DE-DF22-4AB9-BD12-172497508E62}" type="presParOf" srcId="{14AFE96B-3899-46E2-95A6-0FC8A5DB2764}" destId="{2072611A-FC5B-456A-903D-D3302D76A39D}" srcOrd="0" destOrd="0" presId="urn:microsoft.com/office/officeart/2008/layout/HorizontalMultiLevelHierarchy"/>
    <dgm:cxn modelId="{69D21622-9837-4827-B43A-44124E25E75E}" type="presParOf" srcId="{14AFE96B-3899-46E2-95A6-0FC8A5DB2764}" destId="{BBF99646-68F5-4CAC-A676-6A82CF86476B}" srcOrd="1" destOrd="0" presId="urn:microsoft.com/office/officeart/2008/layout/HorizontalMultiLevelHierarchy"/>
    <dgm:cxn modelId="{431F4464-C7B5-4C69-AE92-A7CE03D85F69}" type="presParOf" srcId="{81A975A6-0DD1-44CF-84BB-559AC6D6D85A}" destId="{C19BBA0B-030A-4BC3-BD80-A530D41B422F}" srcOrd="12" destOrd="0" presId="urn:microsoft.com/office/officeart/2008/layout/HorizontalMultiLevelHierarchy"/>
    <dgm:cxn modelId="{017AC870-DC1F-405A-A7EC-1E0F8A3F1530}" type="presParOf" srcId="{C19BBA0B-030A-4BC3-BD80-A530D41B422F}" destId="{93D11A25-ECC1-41AC-8A95-A821EA6F17C6}" srcOrd="0" destOrd="0" presId="urn:microsoft.com/office/officeart/2008/layout/HorizontalMultiLevelHierarchy"/>
    <dgm:cxn modelId="{0A5D6BBD-754B-47AA-90CD-FEAE6C2C586F}" type="presParOf" srcId="{81A975A6-0DD1-44CF-84BB-559AC6D6D85A}" destId="{D42BC44C-C021-4DE1-A420-AA7FDB37B324}" srcOrd="13" destOrd="0" presId="urn:microsoft.com/office/officeart/2008/layout/HorizontalMultiLevelHierarchy"/>
    <dgm:cxn modelId="{0F6BA6D4-9FAF-460D-ABE0-7802933B7CCC}" type="presParOf" srcId="{D42BC44C-C021-4DE1-A420-AA7FDB37B324}" destId="{A200E371-790E-4FC2-81BA-7B2D9CC5F465}" srcOrd="0" destOrd="0" presId="urn:microsoft.com/office/officeart/2008/layout/HorizontalMultiLevelHierarchy"/>
    <dgm:cxn modelId="{0E0BDF7F-CF4D-456F-B0C8-EAA43D7BDF97}" type="presParOf" srcId="{D42BC44C-C021-4DE1-A420-AA7FDB37B324}" destId="{58DF591D-5FE6-44C5-AFC9-2E5B9D4362F3}" srcOrd="1" destOrd="0" presId="urn:microsoft.com/office/officeart/2008/layout/HorizontalMultiLevelHierarchy"/>
    <dgm:cxn modelId="{643C66A5-08D3-457A-8EAC-D091889BD6E3}" type="presParOf" srcId="{81A975A6-0DD1-44CF-84BB-559AC6D6D85A}" destId="{3C240B99-A94C-4761-85C4-F03271A4C0AC}" srcOrd="14" destOrd="0" presId="urn:microsoft.com/office/officeart/2008/layout/HorizontalMultiLevelHierarchy"/>
    <dgm:cxn modelId="{12F04F4C-49E9-4435-BFC5-E0CC4954EA7D}" type="presParOf" srcId="{3C240B99-A94C-4761-85C4-F03271A4C0AC}" destId="{4766F89C-1AD5-4D42-BA21-71FF9EB81418}" srcOrd="0" destOrd="0" presId="urn:microsoft.com/office/officeart/2008/layout/HorizontalMultiLevelHierarchy"/>
    <dgm:cxn modelId="{4E2D0DF3-C41E-406E-9EA9-D880219CCAC0}" type="presParOf" srcId="{81A975A6-0DD1-44CF-84BB-559AC6D6D85A}" destId="{5E4345EE-60B1-4CB6-9421-F767CAAC7854}" srcOrd="15" destOrd="0" presId="urn:microsoft.com/office/officeart/2008/layout/HorizontalMultiLevelHierarchy"/>
    <dgm:cxn modelId="{CD678D4E-EBB6-4472-8C78-83869DDBC006}" type="presParOf" srcId="{5E4345EE-60B1-4CB6-9421-F767CAAC7854}" destId="{2B6A29E4-0142-416F-A342-97B99B45E2D1}" srcOrd="0" destOrd="0" presId="urn:microsoft.com/office/officeart/2008/layout/HorizontalMultiLevelHierarchy"/>
    <dgm:cxn modelId="{E23798B7-2374-458C-8BB9-799206227EF0}" type="presParOf" srcId="{5E4345EE-60B1-4CB6-9421-F767CAAC7854}" destId="{9799BA7E-56EA-4167-B716-7FE51B3BC6F3}" srcOrd="1" destOrd="0" presId="urn:microsoft.com/office/officeart/2008/layout/HorizontalMultiLevelHierarchy"/>
    <dgm:cxn modelId="{EB2611D2-D1EF-444A-84F2-C3DEFECB4524}" type="presParOf" srcId="{81A975A6-0DD1-44CF-84BB-559AC6D6D85A}" destId="{685E1A74-7A75-4273-B06D-2B1C214D8706}" srcOrd="16" destOrd="0" presId="urn:microsoft.com/office/officeart/2008/layout/HorizontalMultiLevelHierarchy"/>
    <dgm:cxn modelId="{0883ACBD-35FE-4FEE-BB46-95C5C0C417FE}" type="presParOf" srcId="{685E1A74-7A75-4273-B06D-2B1C214D8706}" destId="{E0B8A542-84DD-4661-BDFA-928CF9C2866A}" srcOrd="0" destOrd="0" presId="urn:microsoft.com/office/officeart/2008/layout/HorizontalMultiLevelHierarchy"/>
    <dgm:cxn modelId="{F9E81B9B-F8BD-4637-B096-551CBDE1151F}" type="presParOf" srcId="{81A975A6-0DD1-44CF-84BB-559AC6D6D85A}" destId="{292706F8-BB0C-4203-935C-94F345559D0B}" srcOrd="17" destOrd="0" presId="urn:microsoft.com/office/officeart/2008/layout/HorizontalMultiLevelHierarchy"/>
    <dgm:cxn modelId="{5617DDA8-CF47-443B-B72D-AA6AC4A9E1F8}" type="presParOf" srcId="{292706F8-BB0C-4203-935C-94F345559D0B}" destId="{B4881AD3-BE7A-46FC-B4A0-BA75A9A51E7F}" srcOrd="0" destOrd="0" presId="urn:microsoft.com/office/officeart/2008/layout/HorizontalMultiLevelHierarchy"/>
    <dgm:cxn modelId="{2801473E-076B-4C63-9CC3-986288E410F7}" type="presParOf" srcId="{292706F8-BB0C-4203-935C-94F345559D0B}" destId="{E8FC0259-8A34-4FDD-B309-FD3DCD24D1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E1A74-7A75-4273-B06D-2B1C214D8706}">
      <dsp:nvSpPr>
        <dsp:cNvPr id="0" name=""/>
        <dsp:cNvSpPr/>
      </dsp:nvSpPr>
      <dsp:spPr>
        <a:xfrm>
          <a:off x="1143416" y="2050515"/>
          <a:ext cx="970690" cy="182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345" y="0"/>
              </a:lnTo>
              <a:lnTo>
                <a:pt x="485345" y="1825250"/>
              </a:lnTo>
              <a:lnTo>
                <a:pt x="970690" y="182525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77078" y="2911457"/>
        <a:ext cx="103365" cy="103365"/>
      </dsp:txXfrm>
    </dsp:sp>
    <dsp:sp modelId="{3C240B99-A94C-4761-85C4-F03271A4C0AC}">
      <dsp:nvSpPr>
        <dsp:cNvPr id="0" name=""/>
        <dsp:cNvSpPr/>
      </dsp:nvSpPr>
      <dsp:spPr>
        <a:xfrm>
          <a:off x="1143416" y="2050515"/>
          <a:ext cx="970690" cy="136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345" y="0"/>
              </a:lnTo>
              <a:lnTo>
                <a:pt x="485345" y="1364308"/>
              </a:lnTo>
              <a:lnTo>
                <a:pt x="970690" y="1364308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86901" y="2690810"/>
        <a:ext cx="83719" cy="83719"/>
      </dsp:txXfrm>
    </dsp:sp>
    <dsp:sp modelId="{C19BBA0B-030A-4BC3-BD80-A530D41B422F}">
      <dsp:nvSpPr>
        <dsp:cNvPr id="0" name=""/>
        <dsp:cNvSpPr/>
      </dsp:nvSpPr>
      <dsp:spPr>
        <a:xfrm>
          <a:off x="1143416" y="2050515"/>
          <a:ext cx="970690" cy="90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345" y="0"/>
              </a:lnTo>
              <a:lnTo>
                <a:pt x="485345" y="903367"/>
              </a:lnTo>
              <a:lnTo>
                <a:pt x="970690" y="903367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95611" y="2469048"/>
        <a:ext cx="66300" cy="66300"/>
      </dsp:txXfrm>
    </dsp:sp>
    <dsp:sp modelId="{0A7D4917-69A5-482F-BFDE-F94C62C97705}">
      <dsp:nvSpPr>
        <dsp:cNvPr id="0" name=""/>
        <dsp:cNvSpPr/>
      </dsp:nvSpPr>
      <dsp:spPr>
        <a:xfrm>
          <a:off x="1143416" y="2050515"/>
          <a:ext cx="970690" cy="442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345" y="0"/>
              </a:lnTo>
              <a:lnTo>
                <a:pt x="485345" y="442426"/>
              </a:lnTo>
              <a:lnTo>
                <a:pt x="970690" y="442426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2092" y="2245059"/>
        <a:ext cx="53338" cy="53338"/>
      </dsp:txXfrm>
    </dsp:sp>
    <dsp:sp modelId="{B08F1245-D4F0-4664-8A4F-E6A255B1251B}">
      <dsp:nvSpPr>
        <dsp:cNvPr id="0" name=""/>
        <dsp:cNvSpPr/>
      </dsp:nvSpPr>
      <dsp:spPr>
        <a:xfrm>
          <a:off x="1143416" y="1986280"/>
          <a:ext cx="970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4235"/>
              </a:moveTo>
              <a:lnTo>
                <a:pt x="485345" y="64235"/>
              </a:lnTo>
              <a:lnTo>
                <a:pt x="485345" y="45720"/>
              </a:lnTo>
              <a:lnTo>
                <a:pt x="970690" y="4572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4489" y="2007728"/>
        <a:ext cx="48543" cy="48543"/>
      </dsp:txXfrm>
    </dsp:sp>
    <dsp:sp modelId="{B613C94D-5945-4351-ADA3-35652E8E07D7}">
      <dsp:nvSpPr>
        <dsp:cNvPr id="0" name=""/>
        <dsp:cNvSpPr/>
      </dsp:nvSpPr>
      <dsp:spPr>
        <a:xfrm>
          <a:off x="1143416" y="1571058"/>
          <a:ext cx="970690" cy="479456"/>
        </a:xfrm>
        <a:custGeom>
          <a:avLst/>
          <a:gdLst/>
          <a:ahLst/>
          <a:cxnLst/>
          <a:rect l="0" t="0" r="0" b="0"/>
          <a:pathLst>
            <a:path>
              <a:moveTo>
                <a:pt x="0" y="479456"/>
              </a:moveTo>
              <a:lnTo>
                <a:pt x="485345" y="479456"/>
              </a:lnTo>
              <a:lnTo>
                <a:pt x="485345" y="0"/>
              </a:lnTo>
              <a:lnTo>
                <a:pt x="970690" y="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1695" y="1783720"/>
        <a:ext cx="54132" cy="54132"/>
      </dsp:txXfrm>
    </dsp:sp>
    <dsp:sp modelId="{754A7643-7F3A-417F-A40D-46679E704CE3}">
      <dsp:nvSpPr>
        <dsp:cNvPr id="0" name=""/>
        <dsp:cNvSpPr/>
      </dsp:nvSpPr>
      <dsp:spPr>
        <a:xfrm>
          <a:off x="1143416" y="1110117"/>
          <a:ext cx="970690" cy="940398"/>
        </a:xfrm>
        <a:custGeom>
          <a:avLst/>
          <a:gdLst/>
          <a:ahLst/>
          <a:cxnLst/>
          <a:rect l="0" t="0" r="0" b="0"/>
          <a:pathLst>
            <a:path>
              <a:moveTo>
                <a:pt x="0" y="940398"/>
              </a:moveTo>
              <a:lnTo>
                <a:pt x="485345" y="940398"/>
              </a:lnTo>
              <a:lnTo>
                <a:pt x="485345" y="0"/>
              </a:lnTo>
              <a:lnTo>
                <a:pt x="970690" y="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94973" y="1546528"/>
        <a:ext cx="67575" cy="67575"/>
      </dsp:txXfrm>
    </dsp:sp>
    <dsp:sp modelId="{A0727904-E575-4461-98FF-5BE1727BA638}">
      <dsp:nvSpPr>
        <dsp:cNvPr id="0" name=""/>
        <dsp:cNvSpPr/>
      </dsp:nvSpPr>
      <dsp:spPr>
        <a:xfrm>
          <a:off x="1143416" y="649175"/>
          <a:ext cx="970690" cy="1401339"/>
        </a:xfrm>
        <a:custGeom>
          <a:avLst/>
          <a:gdLst/>
          <a:ahLst/>
          <a:cxnLst/>
          <a:rect l="0" t="0" r="0" b="0"/>
          <a:pathLst>
            <a:path>
              <a:moveTo>
                <a:pt x="0" y="1401339"/>
              </a:moveTo>
              <a:lnTo>
                <a:pt x="485345" y="1401339"/>
              </a:lnTo>
              <a:lnTo>
                <a:pt x="485345" y="0"/>
              </a:lnTo>
              <a:lnTo>
                <a:pt x="970690" y="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86144" y="1307228"/>
        <a:ext cx="85234" cy="85234"/>
      </dsp:txXfrm>
    </dsp:sp>
    <dsp:sp modelId="{AD131E2B-0BFE-44DF-B6E7-118BBC4227DF}">
      <dsp:nvSpPr>
        <dsp:cNvPr id="0" name=""/>
        <dsp:cNvSpPr/>
      </dsp:nvSpPr>
      <dsp:spPr>
        <a:xfrm>
          <a:off x="1143416" y="188234"/>
          <a:ext cx="970690" cy="1862280"/>
        </a:xfrm>
        <a:custGeom>
          <a:avLst/>
          <a:gdLst/>
          <a:ahLst/>
          <a:cxnLst/>
          <a:rect l="0" t="0" r="0" b="0"/>
          <a:pathLst>
            <a:path>
              <a:moveTo>
                <a:pt x="0" y="1862280"/>
              </a:moveTo>
              <a:lnTo>
                <a:pt x="485345" y="1862280"/>
              </a:lnTo>
              <a:lnTo>
                <a:pt x="485345" y="0"/>
              </a:lnTo>
              <a:lnTo>
                <a:pt x="970690" y="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76259" y="1066872"/>
        <a:ext cx="105003" cy="105003"/>
      </dsp:txXfrm>
    </dsp:sp>
    <dsp:sp modelId="{1E25354A-0C65-44BE-A737-0E00D790052A}">
      <dsp:nvSpPr>
        <dsp:cNvPr id="0" name=""/>
        <dsp:cNvSpPr/>
      </dsp:nvSpPr>
      <dsp:spPr>
        <a:xfrm rot="16200000">
          <a:off x="-218674" y="1658827"/>
          <a:ext cx="1940805" cy="783375"/>
        </a:xfrm>
        <a:prstGeom prst="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Субъектность</a:t>
          </a:r>
          <a:endParaRPr lang="ru-RU" sz="2300" kern="1200" dirty="0"/>
        </a:p>
      </dsp:txBody>
      <dsp:txXfrm>
        <a:off x="-218674" y="1658827"/>
        <a:ext cx="1940805" cy="783375"/>
      </dsp:txXfrm>
    </dsp:sp>
    <dsp:sp modelId="{CB6BC71D-724C-4884-A8DC-63918E7572CB}">
      <dsp:nvSpPr>
        <dsp:cNvPr id="0" name=""/>
        <dsp:cNvSpPr/>
      </dsp:nvSpPr>
      <dsp:spPr>
        <a:xfrm>
          <a:off x="2114107" y="3857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Самостоятельность личности в постановке целей </a:t>
          </a:r>
          <a:endParaRPr lang="ru-RU" sz="1600" kern="1200" dirty="0"/>
        </a:p>
      </dsp:txBody>
      <dsp:txXfrm>
        <a:off x="2114107" y="3857"/>
        <a:ext cx="4928548" cy="368753"/>
      </dsp:txXfrm>
    </dsp:sp>
    <dsp:sp modelId="{F5C05E3C-96FA-443B-9DAE-FD1B2D6E9189}">
      <dsp:nvSpPr>
        <dsp:cNvPr id="0" name=""/>
        <dsp:cNvSpPr/>
      </dsp:nvSpPr>
      <dsp:spPr>
        <a:xfrm>
          <a:off x="2114107" y="464799"/>
          <a:ext cx="4933967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Осмысленность жизни</a:t>
          </a:r>
        </a:p>
      </dsp:txBody>
      <dsp:txXfrm>
        <a:off x="2114107" y="464799"/>
        <a:ext cx="4933967" cy="368753"/>
      </dsp:txXfrm>
    </dsp:sp>
    <dsp:sp modelId="{9E598137-8861-42CD-BA5E-8B1AB00FDEF4}">
      <dsp:nvSpPr>
        <dsp:cNvPr id="0" name=""/>
        <dsp:cNvSpPr/>
      </dsp:nvSpPr>
      <dsp:spPr>
        <a:xfrm>
          <a:off x="2114107" y="925740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Наличие представлений о стратегии личного будущего</a:t>
          </a:r>
          <a:endParaRPr lang="ru-RU" sz="1600" kern="1200" dirty="0" smtClean="0"/>
        </a:p>
      </dsp:txBody>
      <dsp:txXfrm>
        <a:off x="2114107" y="925740"/>
        <a:ext cx="4928548" cy="368753"/>
      </dsp:txXfrm>
    </dsp:sp>
    <dsp:sp modelId="{0A737616-BFC4-4446-B8DA-FC99897BCCEC}">
      <dsp:nvSpPr>
        <dsp:cNvPr id="0" name=""/>
        <dsp:cNvSpPr/>
      </dsp:nvSpPr>
      <dsp:spPr>
        <a:xfrm>
          <a:off x="2114107" y="1386682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Компетентность в средствах ее реализации</a:t>
          </a:r>
          <a:endParaRPr lang="ru-RU" sz="1600" kern="1200" dirty="0" smtClean="0"/>
        </a:p>
      </dsp:txBody>
      <dsp:txXfrm>
        <a:off x="2114107" y="1386682"/>
        <a:ext cx="4928548" cy="368753"/>
      </dsp:txXfrm>
    </dsp:sp>
    <dsp:sp modelId="{6E9F1AB2-B403-48AE-9B50-00ADFCB435E9}">
      <dsp:nvSpPr>
        <dsp:cNvPr id="0" name=""/>
        <dsp:cNvSpPr/>
      </dsp:nvSpPr>
      <dsp:spPr>
        <a:xfrm>
          <a:off x="2114107" y="1847623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Сформированность профессиональных предпочтений</a:t>
          </a:r>
          <a:endParaRPr lang="ru-RU" sz="1600" kern="1200" dirty="0" smtClean="0"/>
        </a:p>
      </dsp:txBody>
      <dsp:txXfrm>
        <a:off x="2114107" y="1847623"/>
        <a:ext cx="4928548" cy="368753"/>
      </dsp:txXfrm>
    </dsp:sp>
    <dsp:sp modelId="{2072611A-FC5B-456A-903D-D3302D76A39D}">
      <dsp:nvSpPr>
        <dsp:cNvPr id="0" name=""/>
        <dsp:cNvSpPr/>
      </dsp:nvSpPr>
      <dsp:spPr>
        <a:xfrm>
          <a:off x="2114107" y="2308564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Знание сфер профессиональной деятельности</a:t>
          </a:r>
        </a:p>
      </dsp:txBody>
      <dsp:txXfrm>
        <a:off x="2114107" y="2308564"/>
        <a:ext cx="4928548" cy="368753"/>
      </dsp:txXfrm>
    </dsp:sp>
    <dsp:sp modelId="{A200E371-790E-4FC2-81BA-7B2D9CC5F465}">
      <dsp:nvSpPr>
        <dsp:cNvPr id="0" name=""/>
        <dsp:cNvSpPr/>
      </dsp:nvSpPr>
      <dsp:spPr>
        <a:xfrm>
          <a:off x="2114107" y="2769506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Способность к активной и творческой деятельности</a:t>
          </a:r>
          <a:endParaRPr lang="ru-RU" sz="1600" kern="1200" dirty="0" smtClean="0"/>
        </a:p>
      </dsp:txBody>
      <dsp:txXfrm>
        <a:off x="2114107" y="2769506"/>
        <a:ext cx="4928548" cy="368753"/>
      </dsp:txXfrm>
    </dsp:sp>
    <dsp:sp modelId="{2B6A29E4-0142-416F-A342-97B99B45E2D1}">
      <dsp:nvSpPr>
        <dsp:cNvPr id="0" name=""/>
        <dsp:cNvSpPr/>
      </dsp:nvSpPr>
      <dsp:spPr>
        <a:xfrm>
          <a:off x="2114107" y="3230447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Рефлексия личных способностей, возможностей и мотивов</a:t>
          </a:r>
          <a:endParaRPr lang="ru-RU" sz="1600" kern="1200" dirty="0" smtClean="0"/>
        </a:p>
      </dsp:txBody>
      <dsp:txXfrm>
        <a:off x="2114107" y="3230447"/>
        <a:ext cx="4928548" cy="368753"/>
      </dsp:txXfrm>
    </dsp:sp>
    <dsp:sp modelId="{B4881AD3-BE7A-46FC-B4A0-BA75A9A51E7F}">
      <dsp:nvSpPr>
        <dsp:cNvPr id="0" name=""/>
        <dsp:cNvSpPr/>
      </dsp:nvSpPr>
      <dsp:spPr>
        <a:xfrm>
          <a:off x="2114107" y="3691389"/>
          <a:ext cx="4928548" cy="368753"/>
        </a:xfrm>
        <a:prstGeom prst="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Саморегуляция</a:t>
          </a:r>
          <a:r>
            <a:rPr lang="ru-RU" sz="1600" kern="1200" dirty="0" smtClean="0"/>
            <a:t> на основе </a:t>
          </a:r>
          <a:r>
            <a:rPr lang="ru-RU" sz="1600" kern="1200" dirty="0" err="1" smtClean="0"/>
            <a:t>интернального</a:t>
          </a:r>
          <a:r>
            <a:rPr lang="ru-RU" sz="1600" kern="1200" dirty="0" smtClean="0"/>
            <a:t> локуса </a:t>
          </a:r>
          <a:r>
            <a:rPr lang="ru-RU" sz="1600" kern="1200" dirty="0" err="1" smtClean="0"/>
            <a:t>контрол</a:t>
          </a:r>
          <a:endParaRPr lang="ru-RU" sz="1600" kern="1200" dirty="0"/>
        </a:p>
      </dsp:txBody>
      <dsp:txXfrm>
        <a:off x="2114107" y="3691389"/>
        <a:ext cx="4928548" cy="368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DE06624-F6A1-4866-92F2-2AF6F10FE877}" type="datetimeFigureOut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598086-5037-48DD-830C-871199BB4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784975" cy="2520280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Цыганкова Мария Николаевна,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психологических наук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Организаторы: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науки Российской Федерации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ФГБОУИ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«Московский государственный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университет»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2017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hmeleva\Desktop\MINOBR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136815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368152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6696744" cy="20882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СУБЪЕКТНОСТЬ КАК ФАКТОР УСПЕШНОЙ ПРОФОРИЕНТАЦИИ ОБУЧАЮЩИХСЯ С ИНВАЛИДНОСТЬЮ И ОВЗ В ИНКЛЮЗИВНОЙ </a:t>
            </a:r>
            <a:r>
              <a:rPr lang="ru-RU" sz="3200" b="1" dirty="0" smtClean="0"/>
              <a:t>ОБРАЗОВАТЕЛЬНОЙ СРЕДЕ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370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резентация к РИДу2.t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зентация к РИДу5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710927"/>
            <a:ext cx="6624735" cy="614707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9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Инклюзивная профориентация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9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/>
              <a:t>Модель формирования субъектности как условия профориентации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обучающихся с </a:t>
            </a:r>
            <a:r>
              <a:rPr lang="ru-RU" sz="1600" b="1" dirty="0" smtClean="0"/>
              <a:t>ОВЗ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59" y="764704"/>
            <a:ext cx="4614911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Модель формирования субъектности как условия профориентации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обучающихся с ОВЗ: структурно-содержательный блок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8920"/>
            <a:ext cx="9143999" cy="328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885"/>
            <a:ext cx="9252519" cy="39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Модель формирования субъектности как условия профориентации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обучающихся с ОВЗ: </a:t>
            </a:r>
            <a:r>
              <a:rPr lang="ru-RU" sz="2800" b="1" dirty="0" smtClean="0"/>
              <a:t>организационно-методический </a:t>
            </a:r>
            <a:r>
              <a:rPr lang="ru-RU" sz="2800" b="1" dirty="0"/>
              <a:t>блок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98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Модель формирования субъектности как условия профориентации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обучающихся с ОВЗ: </a:t>
            </a:r>
            <a:r>
              <a:rPr lang="ru-RU" sz="2800" b="1" dirty="0" err="1" smtClean="0"/>
              <a:t>критериально</a:t>
            </a:r>
            <a:r>
              <a:rPr lang="ru-RU" sz="2800" b="1" dirty="0" smtClean="0"/>
              <a:t>-оценочный </a:t>
            </a:r>
            <a:r>
              <a:rPr lang="ru-RU" sz="2800" b="1" dirty="0"/>
              <a:t>блок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" y="2564904"/>
            <a:ext cx="9144000" cy="40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4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err="1"/>
              <a:t>Бонкало</a:t>
            </a:r>
            <a:r>
              <a:rPr lang="ru-RU" dirty="0"/>
              <a:t> Т.И. Методические рекомендации по подготовке и организации профессионального ориентирования обучающихся с  инвалидностью и ОВЗ в инклюзивных школах / Т.И. </a:t>
            </a:r>
            <a:r>
              <a:rPr lang="ru-RU" dirty="0" err="1"/>
              <a:t>Бонкало</a:t>
            </a:r>
            <a:r>
              <a:rPr lang="ru-RU" dirty="0"/>
              <a:t>, В.В. </a:t>
            </a:r>
            <a:r>
              <a:rPr lang="ru-RU" dirty="0" err="1"/>
              <a:t>Пчелинова</a:t>
            </a:r>
            <a:r>
              <a:rPr lang="ru-RU" dirty="0"/>
              <a:t>, Н.И. Никитина, М.Н. Цыганкова / под ред. Т.И. </a:t>
            </a:r>
            <a:r>
              <a:rPr lang="ru-RU" dirty="0" err="1"/>
              <a:t>Бонкало</a:t>
            </a:r>
            <a:r>
              <a:rPr lang="ru-RU" dirty="0"/>
              <a:t>. – М.: Издательство РГСУ, 2015. – 326 с</a:t>
            </a:r>
            <a:r>
              <a:rPr lang="ru-RU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 err="1"/>
              <a:t>Бонкало</a:t>
            </a:r>
            <a:r>
              <a:rPr lang="ru-RU" dirty="0"/>
              <a:t> Т.И., Цыганкова М.Н. Актуализация личностного и профессионального самоопределения  обучающихся с ОВЗ в условиях инклюзивного образования: монография. – М.: Издательство РГСУ, 2015. – 215 с</a:t>
            </a:r>
            <a:r>
              <a:rPr lang="ru-RU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 err="1"/>
              <a:t>Бонкало</a:t>
            </a:r>
            <a:r>
              <a:rPr lang="ru-RU" dirty="0"/>
              <a:t> Т.И., Цыганкова М.Н. Профессиональное ориентирование школьников с ограниченными возможностями здоровья в условиях инклюзивного образования: учебное пособие. – М.: Издательство РГСУ, 2015. – 178 с. 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Бут Т., </a:t>
            </a:r>
            <a:r>
              <a:rPr lang="ru-RU" dirty="0" err="1"/>
              <a:t>Эйнскоу</a:t>
            </a:r>
            <a:r>
              <a:rPr lang="ru-RU" dirty="0"/>
              <a:t> М. Показатели инклюзии. Практическое пособие. [Электронный ресурс]: РООИ «Перспектива», 2013. Режим доступа: http://perspektiva-inva.ru/userfiles/education/publication/pokazateli-incliuzii.pdf (дата обращения: 23.07.2015</a:t>
            </a:r>
            <a:r>
              <a:rPr lang="ru-RU" dirty="0" smtClean="0"/>
              <a:t>).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Инклюзивное образование в России. [Электронный ресурс]: РООИ "Перспектива" Год выпуска: 2011. 84 с. Режим доступа: http://perspektiva-inva.ru/userfiles/education/publication/incliuzivnoe-obrazovanie-v-rossii.pdf (дата обращения: 23.07.2015</a:t>
            </a:r>
            <a:r>
              <a:rPr lang="ru-RU" dirty="0" smtClean="0"/>
              <a:t>).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Петрова Е.А., </a:t>
            </a:r>
            <a:r>
              <a:rPr lang="ru-RU" dirty="0" err="1"/>
              <a:t>Пчелинова</a:t>
            </a:r>
            <a:r>
              <a:rPr lang="ru-RU" dirty="0"/>
              <a:t> В.В., </a:t>
            </a:r>
            <a:r>
              <a:rPr lang="ru-RU" dirty="0" err="1"/>
              <a:t>Козьяков</a:t>
            </a:r>
            <a:r>
              <a:rPr lang="ru-RU" dirty="0"/>
              <a:t> Р.В. Специфика профессионального консультирования учащихся в инклюзивной общеобразовательной среде // Ученые записки Российского государственного социального университета. 2016. Т. 15. № 4 (137). С. 22-33.	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Цыганкова М.Н. Формирование субъектности как условие профориентации обучающихся с ограниченными возможностями здоровья: диссертация ... кандидата психологических наук. Москва, 2016. - 275 с</a:t>
            </a:r>
            <a:r>
              <a:rPr lang="ru-RU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Цыганкова М.Н. Возможности инклюзивного образования в преодолении психологического феномена социальной </a:t>
            </a:r>
            <a:r>
              <a:rPr lang="ru-RU" dirty="0" err="1"/>
              <a:t>инвалидизации</a:t>
            </a:r>
            <a:r>
              <a:rPr lang="ru-RU" dirty="0"/>
              <a:t> // Социально-культурные, духовно-нравственные, экономические и правовые проблемы меняющегося мира. - М., 2010, выпуск №2. С. 86-89.</a:t>
            </a:r>
          </a:p>
        </p:txBody>
      </p:sp>
    </p:spTree>
    <p:extLst>
      <p:ext uri="{BB962C8B-B14F-4D97-AF65-F5344CB8AC3E}">
        <p14:creationId xmlns:p14="http://schemas.microsoft.com/office/powerpoint/2010/main" val="418185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4" y="2276872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91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973" y="1196752"/>
            <a:ext cx="7581528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СУБЪЕКТНОСТЬ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(определение понятия)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677" y="2780928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интегративная характеристики  личности, отражающая способность к самодетерминации и к детерминации своего профессионального развития в частности</a:t>
            </a:r>
          </a:p>
        </p:txBody>
      </p:sp>
    </p:spTree>
    <p:extLst>
      <p:ext uri="{BB962C8B-B14F-4D97-AF65-F5344CB8AC3E}">
        <p14:creationId xmlns:p14="http://schemas.microsoft.com/office/powerpoint/2010/main" val="23928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изучения субъектности  в философии и психологии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субъектности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36912"/>
            <a:ext cx="6400800" cy="347472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1743027"/>
              </p:ext>
            </p:extLst>
          </p:nvPr>
        </p:nvGraphicFramePr>
        <p:xfrm>
          <a:off x="539552" y="227687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98477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Факторная структура субъектности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Современная парадигма профориентации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19340"/>
              </p:ext>
            </p:extLst>
          </p:nvPr>
        </p:nvGraphicFramePr>
        <p:xfrm>
          <a:off x="-21366" y="836712"/>
          <a:ext cx="9144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Характеристики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Традиционная </a:t>
                      </a:r>
                      <a:r>
                        <a:rPr lang="ru-RU" sz="1400" baseline="0" dirty="0" smtClean="0"/>
                        <a:t>парадигма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Современная парадигма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 такое </a:t>
                      </a:r>
                      <a:r>
                        <a:rPr lang="ru-RU" sz="1400" dirty="0" err="1" smtClean="0"/>
                        <a:t>профориентационная</a:t>
                      </a:r>
                      <a:r>
                        <a:rPr lang="ru-RU" sz="1400" dirty="0" smtClean="0"/>
                        <a:t> деятельность?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Воздействие на оптанта с целью формирования его профессионального самоопределения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Содействие профессиональному самоопределению субъекта труда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Кто</a:t>
                      </a:r>
                      <a:r>
                        <a:rPr lang="ru-RU" sz="1400" baseline="0" dirty="0" smtClean="0"/>
                        <a:t> является активной стороной (субъектном) профориентации?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Субъектом</a:t>
                      </a:r>
                      <a:r>
                        <a:rPr lang="ru-RU" sz="1400" baseline="0" dirty="0" smtClean="0"/>
                        <a:t> является специалист, который воздействует на оптанта как на объект профориентационной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Активным субъектом профессионального самоопределения является самоопределяющийся человек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Какова роль специалистов</a:t>
                      </a:r>
                      <a:r>
                        <a:rPr lang="ru-RU" sz="1400" baseline="0" dirty="0" smtClean="0"/>
                        <a:t> по профориентации?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Ведущая</a:t>
                      </a:r>
                      <a:r>
                        <a:rPr lang="ru-RU" sz="1400" baseline="0" dirty="0" smtClean="0"/>
                        <a:t> роль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Вспомогательная роль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Каково основное направление деятельности специалистов?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профориентации, формирование перечня профессий или видов профессиональной деятельности, рекомендованных оптанту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Активизация и поддержка собственной активности самоопределяющейся личности,</a:t>
                      </a:r>
                      <a:r>
                        <a:rPr lang="ru-RU" sz="1400" baseline="0" dirty="0" smtClean="0"/>
                        <a:t> создание условий для самостоятельного выбора профессии субъектом самоопределения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733256"/>
            <a:ext cx="79208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Исходя из особенностей современной парадигмы, можно сделать вывод:</a:t>
            </a:r>
          </a:p>
          <a:p>
            <a:r>
              <a:rPr lang="ru-RU" sz="1600" dirty="0"/>
              <a:t>основополагающей задачей </a:t>
            </a:r>
            <a:r>
              <a:rPr lang="ru-RU" sz="1600" dirty="0" smtClean="0"/>
              <a:t>профориентации </a:t>
            </a:r>
            <a:r>
              <a:rPr lang="ru-RU" sz="1600" dirty="0"/>
              <a:t>должно </a:t>
            </a:r>
            <a:r>
              <a:rPr lang="ru-RU" sz="1600" dirty="0" smtClean="0"/>
              <a:t>быть </a:t>
            </a:r>
          </a:p>
          <a:p>
            <a:r>
              <a:rPr lang="ru-RU" sz="1600" dirty="0" smtClean="0"/>
              <a:t>формирование субъектности.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99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Ведущие представители современной парадигмы профориентации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285163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7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  <a:effectLst>
            <a:reflection endPos="0" dist="635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профессионального самоопределения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" y="1196752"/>
            <a:ext cx="7488832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5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527</TotalTime>
  <Words>505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СУБЪЕКТНОСТЬ КАК ФАКТОР УСПЕШНОЙ ПРОФОРИЕНТАЦИИ ОБУЧАЮЩИХСЯ С ИНВАЛИДНОСТЬЮ И ОВЗ В ИНКЛЮЗИВНОЙ ОБРАЗОВАТЕЛЬНОЙ СРЕДЕ</vt:lpstr>
      <vt:lpstr>СУБЪЕКТНОСТЬ (определение понятия)</vt:lpstr>
      <vt:lpstr>Презентация PowerPoint</vt:lpstr>
      <vt:lpstr>Характеристики субъектности</vt:lpstr>
      <vt:lpstr>Факторная структура субъектности</vt:lpstr>
      <vt:lpstr>Современная парадигма профориентации</vt:lpstr>
      <vt:lpstr>Презентация PowerPoint</vt:lpstr>
      <vt:lpstr>Компоненты профессионального самоопределения</vt:lpstr>
      <vt:lpstr>Презентация PowerPoint</vt:lpstr>
      <vt:lpstr>Презентация PowerPoint</vt:lpstr>
      <vt:lpstr>Инклюзивная профориентация</vt:lpstr>
      <vt:lpstr>Модель формирования субъектности как условия профориентации  обучающихся с ОВЗ</vt:lpstr>
      <vt:lpstr>Модель формирования субъектности как условия профориентации  обучающихся с ОВЗ: структурно-содержательный блок </vt:lpstr>
      <vt:lpstr>Модель формирования субъектности как условия профориентации  обучающихся с ОВЗ: организационно-методический блок </vt:lpstr>
      <vt:lpstr>Модель формирования субъектности как условия профориентации  обучающихся с ОВЗ: критериально-оценочный блок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Цыганкова  Мария Николаевна</dc:title>
  <dc:creator>Семейная гостиная</dc:creator>
  <cp:lastModifiedBy>user</cp:lastModifiedBy>
  <cp:revision>55</cp:revision>
  <dcterms:created xsi:type="dcterms:W3CDTF">2016-03-31T10:24:17Z</dcterms:created>
  <dcterms:modified xsi:type="dcterms:W3CDTF">2017-12-25T05:56:17Z</dcterms:modified>
</cp:coreProperties>
</file>