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5"/>
  </p:notesMasterIdLst>
  <p:sldIdLst>
    <p:sldId id="269" r:id="rId2"/>
    <p:sldId id="270" r:id="rId3"/>
    <p:sldId id="271" r:id="rId4"/>
  </p:sldIdLst>
  <p:sldSz cx="9144000" cy="6858000" type="screen4x3"/>
  <p:notesSz cx="6648450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29" autoAdjust="0"/>
  </p:normalViewPr>
  <p:slideViewPr>
    <p:cSldViewPr>
      <p:cViewPr varScale="1">
        <p:scale>
          <a:sx n="108" d="100"/>
          <a:sy n="108" d="100"/>
        </p:scale>
        <p:origin x="-175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AD084-A2A9-4FD3-A004-4A39916FF367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5163" y="4643438"/>
            <a:ext cx="5318125" cy="4397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5550" y="928370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2D6FE-4003-4042-92EA-1369A51BD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555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725144"/>
            <a:ext cx="8784975" cy="2088232"/>
          </a:xfrm>
        </p:spPr>
        <p:txBody>
          <a:bodyPr>
            <a:normAutofit lnSpcReduction="10000"/>
          </a:bodyPr>
          <a:lstStyle/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Организаторы </a:t>
            </a:r>
            <a:r>
              <a:rPr lang="ru-RU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</a:t>
            </a: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науки Российской Федерации </a:t>
            </a: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ФГБОУИ ВО «Московский государственный </a:t>
            </a: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социально-экономический университет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ноября </a:t>
            </a:r>
            <a:r>
              <a:rPr lang="ru-RU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9143999" cy="4680520"/>
          </a:xfrm>
        </p:spPr>
        <p:txBody>
          <a:bodyPr/>
          <a:lstStyle/>
          <a:p>
            <a:pPr marL="0" lvl="0" indent="0" algn="ctr">
              <a:spcBef>
                <a:spcPct val="20000"/>
              </a:spcBef>
              <a:spcAft>
                <a:spcPts val="300"/>
              </a:spcAft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Веб-конференция </a:t>
            </a:r>
            <a:b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«Лечебная педагогика</a:t>
            </a:r>
            <a:b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 комплекс мер по сопровождению профессиональной </a:t>
            </a:r>
            <a:r>
              <a:rPr lang="ru-RU" sz="4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</a:t>
            </a:r>
            <a:br>
              <a:rPr lang="ru-RU" sz="4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адаптации </a:t>
            </a:r>
            <a:r>
              <a:rPr lang="ru-RU" sz="4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br>
              <a:rPr lang="ru-RU" sz="4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инвалидностью» </a:t>
            </a:r>
            <a:br>
              <a:rPr lang="ru-RU" sz="4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3"/>
            <a:ext cx="136815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16632"/>
            <a:ext cx="1368152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39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3"/>
            <a:ext cx="136815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16632"/>
            <a:ext cx="1368152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619672" y="116632"/>
            <a:ext cx="6120680" cy="158417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000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веб-конференции по теме: «</a:t>
            </a:r>
            <a:r>
              <a:rPr lang="ru-RU" sz="20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000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ечебная педагогика -</a:t>
            </a:r>
            <a:r>
              <a:rPr lang="ru-RU" sz="2000" b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</a:t>
            </a:r>
            <a:r>
              <a:rPr lang="ru-RU" sz="20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мер по сопровождению профессиональной </a:t>
            </a:r>
            <a:r>
              <a:rPr lang="ru-RU" sz="2000" b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</a:t>
            </a:r>
            <a:r>
              <a:rPr lang="ru-RU" sz="20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адаптации обучающихся</a:t>
            </a:r>
            <a:br>
              <a:rPr lang="ru-RU" sz="20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 инвалидностью» </a:t>
            </a:r>
            <a:r>
              <a:rPr lang="ru-RU" sz="2000" b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6454" y="1700809"/>
            <a:ext cx="9032050" cy="37654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924765"/>
              </p:ext>
            </p:extLst>
          </p:nvPr>
        </p:nvGraphicFramePr>
        <p:xfrm>
          <a:off x="217458" y="1700809"/>
          <a:ext cx="874703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8237"/>
                <a:gridCol w="3650249"/>
                <a:gridCol w="3758544"/>
              </a:tblGrid>
              <a:tr h="3055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Выступающий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23714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ru-RU" sz="18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09.50 -10.00</a:t>
                      </a:r>
                      <a:endParaRPr lang="ru-RU" sz="18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ru-RU" sz="1800" b="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подключения участников к работе веб-конференции</a:t>
                      </a:r>
                      <a:endParaRPr lang="ru-RU" sz="1800" b="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ru-RU" sz="1800" b="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 веб-конференции</a:t>
                      </a:r>
                      <a:endParaRPr lang="ru-RU" sz="1800" b="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23714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10.00-10.10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Приветственное слово ректора МГГЭУ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Байрамов </a:t>
                      </a:r>
                      <a:r>
                        <a:rPr lang="ru-RU" sz="1800" b="0" i="1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Вагиф</a:t>
                      </a:r>
                      <a:r>
                        <a:rPr lang="ru-RU" sz="1800" b="0" i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1" baseline="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Дейрушевич</a:t>
                      </a:r>
                      <a:r>
                        <a:rPr lang="ru-RU" sz="1800" b="0" i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0" i="1" baseline="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д.с.н</a:t>
                      </a:r>
                      <a:r>
                        <a:rPr lang="ru-RU" sz="1800" b="0" i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профессор</a:t>
                      </a:r>
                      <a:endParaRPr lang="ru-RU" sz="1800" b="0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4192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10.10-10.30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ru-RU" sz="1800" i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Комплексный подход к проведению занятий адаптивной физической культуры  в инклюзивном вузе</a:t>
                      </a:r>
                      <a:endParaRPr lang="ru-RU" sz="18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Александрова Екатерина Викторовна, </a:t>
                      </a:r>
                      <a:r>
                        <a:rPr kumimoji="0" lang="ru-RU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заведующая  кафедры АФК МГГЭУ, </a:t>
                      </a:r>
                      <a:r>
                        <a:rPr kumimoji="0" lang="ru-RU" sz="18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к.с.н</a:t>
                      </a:r>
                      <a:endParaRPr kumimoji="0" lang="ru-RU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6014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10.30-11.00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ru-RU" sz="180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Междисциплинарные вопросы образования обучающихся с инвалидностью</a:t>
                      </a:r>
                      <a:endParaRPr lang="ru-RU" sz="18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Никольский Анатолий Евгеньевич, </a:t>
                      </a:r>
                      <a:r>
                        <a:rPr kumimoji="0" lang="ru-RU" sz="18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к.т.н</a:t>
                      </a:r>
                      <a:r>
                        <a:rPr kumimoji="0" lang="ru-RU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доцент кафедры прикладной математики и информатики МГГЭУ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4192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11.00-11.20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ru-RU" sz="180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Инклюзивное профессиональное образование</a:t>
                      </a:r>
                      <a:r>
                        <a:rPr lang="ru-RU" sz="1800" i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казанском торгово-экономическом техникуме</a:t>
                      </a:r>
                      <a:endParaRPr lang="ru-RU" sz="18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Закирова Людмила Викторовна, методист ГАПОУ «Казанский торгово-экономический техникум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4192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11.20-12.00</a:t>
                      </a:r>
                      <a:endParaRPr lang="ru-RU" sz="1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ru-RU" sz="180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Выводы и рекомендации по</a:t>
                      </a:r>
                      <a:r>
                        <a:rPr lang="ru-RU" sz="1800" i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тематике веб-конференции</a:t>
                      </a:r>
                      <a:endParaRPr lang="ru-RU" sz="1800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Заключительное слово участников веб-конференции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3851920" y="6561348"/>
            <a:ext cx="2160239" cy="1800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65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3"/>
            <a:ext cx="136815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16632"/>
            <a:ext cx="1368152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619672" y="116632"/>
            <a:ext cx="6120680" cy="158417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000" b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6454" y="1700809"/>
            <a:ext cx="9032050" cy="37654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МГГЭУ </a:t>
            </a:r>
          </a:p>
          <a:p>
            <a:pPr algn="ctr"/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благодарит всех участников </a:t>
            </a:r>
          </a:p>
          <a:p>
            <a:pPr algn="ctr"/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работу на веб-конференции</a:t>
            </a:r>
          </a:p>
          <a:p>
            <a:pPr algn="ctr"/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851920" y="6309320"/>
            <a:ext cx="2160239" cy="33833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95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474</TotalTime>
  <Words>140</Words>
  <Application>Microsoft Office PowerPoint</Application>
  <PresentationFormat>Экран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                                 Веб-конференция  тема: «Лечебная педагогика  –  комплекс мер по сопровождению профессиональной подготовки  и адаптации обучающихся  с инвалидностью»  </vt:lpstr>
      <vt:lpstr>Программа  веб-конференции по теме: «Лечебная педагогика -комплекс мер по сопровождению профессиональной подготовки и адаптации обучающихся  с инвалидностью»     </vt:lpstr>
      <vt:lpstr>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Шмелева Надежда Александровна</dc:creator>
  <cp:lastModifiedBy>Шмелева Надежда Александровна</cp:lastModifiedBy>
  <cp:revision>94</cp:revision>
  <cp:lastPrinted>2017-11-29T09:14:00Z</cp:lastPrinted>
  <dcterms:created xsi:type="dcterms:W3CDTF">2017-11-21T08:56:48Z</dcterms:created>
  <dcterms:modified xsi:type="dcterms:W3CDTF">2017-11-29T09:16:48Z</dcterms:modified>
</cp:coreProperties>
</file>