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59" r:id="rId6"/>
    <p:sldId id="270" r:id="rId7"/>
    <p:sldId id="27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11/23/2017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11/23/2017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ndows\Desktop\&#1082;&#1088;&#1091;&#1078;&#1086;&#1082;%20related\VID_20170518_160839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692727"/>
            <a:ext cx="6755314" cy="1454728"/>
          </a:xfrm>
        </p:spPr>
        <p:txBody>
          <a:bodyPr/>
          <a:lstStyle/>
          <a:p>
            <a:r>
              <a:rPr lang="ru-RU" dirty="0" smtClean="0"/>
              <a:t>Научный кружок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«Современные проблемы теории и практики перевода»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2904757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аш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63261" y="554180"/>
            <a:ext cx="4155687" cy="5696673"/>
          </a:xfrm>
        </p:spPr>
      </p:pic>
      <p:pic>
        <p:nvPicPr>
          <p:cNvPr id="1027" name="Picture 3" descr="C:\Users\Windows\Desktop\кружок related\Справка о внедрении Ванеся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525" y="549996"/>
            <a:ext cx="4100947" cy="5800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dows\Desktop\кружок related\Perekalin_Mikhail_Sergeevic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266" y="734292"/>
            <a:ext cx="7510126" cy="5353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8732" y="1412731"/>
            <a:ext cx="5265160" cy="506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975" y="429492"/>
            <a:ext cx="3482667" cy="454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73" y="216480"/>
            <a:ext cx="4073236" cy="592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576" y="271029"/>
            <a:ext cx="4312860" cy="589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768" y="302203"/>
            <a:ext cx="414337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593" y="301770"/>
            <a:ext cx="405765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709" y="307397"/>
            <a:ext cx="4248582" cy="612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688" y="273811"/>
            <a:ext cx="4058948" cy="573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\Desktop\наука срочно\2017-18\Надя\Калашникова Надежда Викторов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2165" y="329506"/>
            <a:ext cx="4140053" cy="608079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398" y="392257"/>
            <a:ext cx="409575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 кружка</a:t>
            </a:r>
            <a:endParaRPr lang="ru-RU" dirty="0"/>
          </a:p>
        </p:txBody>
      </p:sp>
      <p:pic>
        <p:nvPicPr>
          <p:cNvPr id="11" name="Содержимое 10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9972" y="2267249"/>
            <a:ext cx="5973882" cy="426190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637309"/>
            <a:ext cx="8465127" cy="4950288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255" y="678874"/>
            <a:ext cx="8656395" cy="5029199"/>
          </a:xfr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832055" cy="662899"/>
          </a:xfrm>
        </p:spPr>
        <p:txBody>
          <a:bodyPr/>
          <a:lstStyle/>
          <a:p>
            <a:r>
              <a:rPr lang="ru-RU" dirty="0" smtClean="0"/>
              <a:t>Рабочий режим</a:t>
            </a:r>
            <a:endParaRPr lang="ru-RU" dirty="0"/>
          </a:p>
        </p:txBody>
      </p:sp>
      <p:pic>
        <p:nvPicPr>
          <p:cNvPr id="4" name="VID_20170518_160839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73381" y="2177329"/>
            <a:ext cx="5791200" cy="43434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Windows\Desktop\кружок related\DSC03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009" y="307108"/>
            <a:ext cx="4134282" cy="3100228"/>
          </a:xfrm>
          <a:prstGeom prst="rect">
            <a:avLst/>
          </a:prstGeom>
          <a:noFill/>
        </p:spPr>
      </p:pic>
      <p:pic>
        <p:nvPicPr>
          <p:cNvPr id="7172" name="Picture 4" descr="C:\Users\Windows\Desktop\кружок related\DSC03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936" y="360219"/>
            <a:ext cx="4209360" cy="3156527"/>
          </a:xfrm>
          <a:prstGeom prst="rect">
            <a:avLst/>
          </a:prstGeom>
          <a:noFill/>
        </p:spPr>
      </p:pic>
      <p:pic>
        <p:nvPicPr>
          <p:cNvPr id="7173" name="Picture 5" descr="C:\Users\Windows\Desktop\кружок related\IMG_20170518_1645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331" y="2878769"/>
            <a:ext cx="6119809" cy="3442393"/>
          </a:xfrm>
          <a:prstGeom prst="rect">
            <a:avLst/>
          </a:prstGeom>
          <a:noFill/>
        </p:spPr>
      </p:pic>
      <p:pic>
        <p:nvPicPr>
          <p:cNvPr id="7170" name="Picture 2" descr="C:\Users\Windows\Desktop\кружок related\DSC033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483" y="3632202"/>
            <a:ext cx="3285577" cy="246379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Windows\Desktop\кружок related\DSC03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494" y="2255693"/>
            <a:ext cx="4243387" cy="3182043"/>
          </a:xfrm>
          <a:prstGeom prst="rect">
            <a:avLst/>
          </a:prstGeom>
          <a:noFill/>
        </p:spPr>
      </p:pic>
      <p:pic>
        <p:nvPicPr>
          <p:cNvPr id="8196" name="Picture 4" descr="C:\Users\Windows\Desktop\кружок related\DSC03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4064" y="3581336"/>
            <a:ext cx="3685974" cy="2764048"/>
          </a:xfrm>
          <a:prstGeom prst="rect">
            <a:avLst/>
          </a:prstGeom>
          <a:noFill/>
        </p:spPr>
      </p:pic>
      <p:pic>
        <p:nvPicPr>
          <p:cNvPr id="8195" name="Picture 3" descr="C:\Users\Windows\Desktop\кружок related\DSC038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430" y="530370"/>
            <a:ext cx="3178252" cy="194959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рипова_Нелли_Ринатов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9611" y="2247900"/>
            <a:ext cx="5444777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Научные труды студентов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видетельство-ФА-189-Кося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4072" y="484910"/>
            <a:ext cx="8480528" cy="5996919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79</TotalTime>
  <Words>18</Words>
  <Application>Microsoft Office PowerPoint</Application>
  <PresentationFormat>Экран (4:3)</PresentationFormat>
  <Paragraphs>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Hardcover</vt:lpstr>
      <vt:lpstr>Научный кружок</vt:lpstr>
      <vt:lpstr>План работы кружка</vt:lpstr>
      <vt:lpstr>Слайд 3</vt:lpstr>
      <vt:lpstr>Слайд 4</vt:lpstr>
      <vt:lpstr>Рабочий режим</vt:lpstr>
      <vt:lpstr>Слайд 6</vt:lpstr>
      <vt:lpstr>Слайд 7</vt:lpstr>
      <vt:lpstr>Научные труды студентов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Валида</dc:creator>
  <cp:lastModifiedBy>Windows</cp:lastModifiedBy>
  <cp:revision>26</cp:revision>
  <dcterms:created xsi:type="dcterms:W3CDTF">2014-09-16T21:35:53Z</dcterms:created>
  <dcterms:modified xsi:type="dcterms:W3CDTF">2017-11-23T19:14:19Z</dcterms:modified>
</cp:coreProperties>
</file>