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57" r:id="rId4"/>
    <p:sldId id="259" r:id="rId5"/>
    <p:sldId id="260" r:id="rId6"/>
    <p:sldId id="261" r:id="rId7"/>
    <p:sldId id="262" r:id="rId8"/>
    <p:sldId id="263" r:id="rId9"/>
    <p:sldId id="266" r:id="rId10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4E10F-DF32-4A4C-A2D4-8610FDF63629}" type="datetimeFigureOut">
              <a:rPr lang="ru-RU" smtClean="0"/>
              <a:t>01.09.2017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8A50E-5002-4A66-952D-7630850BD2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7695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4E10F-DF32-4A4C-A2D4-8610FDF63629}" type="datetimeFigureOut">
              <a:rPr lang="ru-RU" smtClean="0"/>
              <a:t>01.09.2017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8A50E-5002-4A66-952D-7630850BD2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5472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4E10F-DF32-4A4C-A2D4-8610FDF63629}" type="datetimeFigureOut">
              <a:rPr lang="ru-RU" smtClean="0"/>
              <a:t>01.09.2017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8A50E-5002-4A66-952D-7630850BD2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508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4E10F-DF32-4A4C-A2D4-8610FDF63629}" type="datetimeFigureOut">
              <a:rPr lang="ru-RU" smtClean="0"/>
              <a:t>01.09.2017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8A50E-5002-4A66-952D-7630850BD2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250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4E10F-DF32-4A4C-A2D4-8610FDF63629}" type="datetimeFigureOut">
              <a:rPr lang="ru-RU" smtClean="0"/>
              <a:t>01.09.2017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8A50E-5002-4A66-952D-7630850BD2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7393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4E10F-DF32-4A4C-A2D4-8610FDF63629}" type="datetimeFigureOut">
              <a:rPr lang="ru-RU" smtClean="0"/>
              <a:t>01.09.2017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8A50E-5002-4A66-952D-7630850BD2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862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4E10F-DF32-4A4C-A2D4-8610FDF63629}" type="datetimeFigureOut">
              <a:rPr lang="ru-RU" smtClean="0"/>
              <a:t>01.09.2017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8A50E-5002-4A66-952D-7630850BD2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003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4E10F-DF32-4A4C-A2D4-8610FDF63629}" type="datetimeFigureOut">
              <a:rPr lang="ru-RU" smtClean="0"/>
              <a:t>01.09.2017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8A50E-5002-4A66-952D-7630850BD2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846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4E10F-DF32-4A4C-A2D4-8610FDF63629}" type="datetimeFigureOut">
              <a:rPr lang="ru-RU" smtClean="0"/>
              <a:t>01.09.2017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8A50E-5002-4A66-952D-7630850BD2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0468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4E10F-DF32-4A4C-A2D4-8610FDF63629}" type="datetimeFigureOut">
              <a:rPr lang="ru-RU" smtClean="0"/>
              <a:t>01.09.2017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8A50E-5002-4A66-952D-7630850BD2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1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4E10F-DF32-4A4C-A2D4-8610FDF63629}" type="datetimeFigureOut">
              <a:rPr lang="ru-RU" smtClean="0"/>
              <a:t>01.09.2017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8A50E-5002-4A66-952D-7630850BD2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7921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C4E10F-DF32-4A4C-A2D4-8610FDF63629}" type="datetimeFigureOut">
              <a:rPr lang="ru-RU" smtClean="0"/>
              <a:t>01.09.2017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F8A50E-5002-4A66-952D-7630850BD2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1898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3600451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Фонд поддержки детей</a:t>
            </a:r>
            <a: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находящихся в трудной </a:t>
            </a:r>
            <a:b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жизненной ситуации</a:t>
            </a:r>
            <a: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/>
            </a:r>
            <a:b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ФГБОУИ </a:t>
            </a:r>
            <a:r>
              <a:rPr lang="ru-RU" sz="1800" b="1" dirty="0">
                <a:solidFill>
                  <a:schemeClr val="bg1"/>
                </a:solidFill>
                <a:latin typeface="Times New Roman"/>
                <a:ea typeface="Times New Roman"/>
              </a:rPr>
              <a:t>ВО «Московский государственный </a:t>
            </a:r>
            <a:br>
              <a:rPr lang="ru-RU" sz="1800" b="1" dirty="0">
                <a:solidFill>
                  <a:schemeClr val="bg1"/>
                </a:solidFill>
                <a:latin typeface="Times New Roman"/>
                <a:ea typeface="Times New Roman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гуманитарно-экономический университет»</a:t>
            </a:r>
            <a:b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</a:br>
            <a:r>
              <a:rPr lang="ru-RU" sz="1800" b="1" dirty="0">
                <a:solidFill>
                  <a:schemeClr val="bg1"/>
                </a:solidFill>
                <a:latin typeface="Times New Roman"/>
                <a:ea typeface="Times New Roman"/>
              </a:rPr>
              <a:t/>
            </a:r>
            <a:br>
              <a:rPr lang="ru-RU" sz="1800" b="1" dirty="0">
                <a:solidFill>
                  <a:schemeClr val="bg1"/>
                </a:solidFill>
                <a:latin typeface="Times New Roman"/>
                <a:ea typeface="Times New Roman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/>
            </a:r>
            <a:b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/>
            </a:r>
            <a:b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</a:b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ru-RU" sz="31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420888"/>
            <a:ext cx="8640960" cy="4248472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0"/>
              </a:spcBef>
            </a:pP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  <a:t>Портфолио</a:t>
            </a:r>
          </a:p>
          <a:p>
            <a:pPr>
              <a:spcBef>
                <a:spcPts val="0"/>
              </a:spcBef>
            </a:pPr>
            <a: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  <a:t> участника  проекта </a:t>
            </a:r>
          </a:p>
          <a:p>
            <a:pPr>
              <a:spcBef>
                <a:spcPts val="0"/>
              </a:spcBef>
            </a:pPr>
            <a: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  <a:t>«</a:t>
            </a:r>
            <a: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  <a:t>От адаптивной физической культуры – к эффективной инклюзии</a:t>
            </a:r>
            <a: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  <a:t>»</a:t>
            </a:r>
          </a:p>
          <a:p>
            <a:pPr>
              <a:spcBef>
                <a:spcPts val="0"/>
              </a:spcBef>
            </a:pPr>
            <a:endParaRPr lang="ru-RU" sz="28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Aharoni" panose="02010803020104030203" pitchFamily="2" charset="-79"/>
            </a:endParaRPr>
          </a:p>
          <a:p>
            <a:pPr algn="l">
              <a:spcBef>
                <a:spcPts val="0"/>
              </a:spcBef>
            </a:pPr>
            <a:endParaRPr lang="ru-RU" b="1" i="1" dirty="0" smtClean="0">
              <a:solidFill>
                <a:srgbClr val="0070C0"/>
              </a:solidFill>
              <a:latin typeface="Times New Roman" panose="02020603050405020304" pitchFamily="18" charset="0"/>
              <a:cs typeface="Aharoni" panose="02010803020104030203" pitchFamily="2" charset="-79"/>
            </a:endParaRPr>
          </a:p>
          <a:p>
            <a:pPr algn="l">
              <a:spcBef>
                <a:spcPts val="0"/>
              </a:spcBef>
            </a:pP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endParaRPr lang="ru-RU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ru-RU" sz="1600" b="1" i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ru-RU" sz="1600" b="1" i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ru-RU" sz="1600" b="1" i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ru-RU" sz="1600" b="1" i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ts val="0"/>
              </a:spcBef>
            </a:pPr>
            <a:endParaRPr lang="ru-RU" sz="12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ts val="0"/>
              </a:spcBef>
            </a:pPr>
            <a:endParaRPr lang="ru-RU" sz="1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ts val="0"/>
              </a:spcBef>
            </a:pPr>
            <a:r>
              <a:rPr lang="ru-RU" sz="1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 сентября 2017 года</a:t>
            </a:r>
            <a:endParaRPr lang="ru-RU" sz="1200" b="1" i="1" dirty="0" smtClean="0">
              <a:solidFill>
                <a:srgbClr val="0070C0"/>
              </a:solidFill>
              <a:latin typeface="Times New Roman"/>
              <a:ea typeface="Times New Roman"/>
            </a:endParaRPr>
          </a:p>
        </p:txBody>
      </p:sp>
      <p:pic>
        <p:nvPicPr>
          <p:cNvPr id="1027" name="Picture 3" descr="\\10.10.11.5\#общая папка обмена мггэи\МГГЭИ\ИВЦ\общая документация\Логотипы МГСГИ\МГГЭУ\MGGEI_Logo_Final_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72664"/>
            <a:ext cx="1872208" cy="1788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shmeleva\Desktop\image2-1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380"/>
            <a:ext cx="2049016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364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72664"/>
            <a:ext cx="8712967" cy="2076216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Фонд </a:t>
            </a: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поддержки детей</a:t>
            </a:r>
            <a:b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находящихся в трудной </a:t>
            </a:r>
            <a:b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жизненной </a:t>
            </a:r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ситуации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/>
                <a:ea typeface="Times New Roman"/>
              </a:rPr>
              <a:t>ФГБОУИ ВО </a:t>
            </a:r>
            <a: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  <a:t/>
            </a:r>
            <a:b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</a:br>
            <a: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  <a:t>«</a:t>
            </a:r>
            <a:r>
              <a:rPr lang="ru-RU" sz="1800" b="1" dirty="0">
                <a:solidFill>
                  <a:prstClr val="white"/>
                </a:solidFill>
                <a:latin typeface="Times New Roman"/>
                <a:ea typeface="Times New Roman"/>
              </a:rPr>
              <a:t>Московский государственный </a:t>
            </a:r>
            <a:br>
              <a:rPr lang="ru-RU" sz="1800" b="1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/>
                <a:ea typeface="Times New Roman"/>
              </a:rPr>
              <a:t>гуманитарно-экономический </a:t>
            </a:r>
            <a: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  <a:t>университет»</a:t>
            </a:r>
            <a:b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ru-RU" sz="1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\\10.10.11.5\#общая папка обмена мггэи\МГГЭИ\ИВЦ\общая документация\Логотипы МГСГИ\МГГЭУ\MGGEI_Logo_Final_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72664"/>
            <a:ext cx="1728192" cy="1632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72664"/>
            <a:ext cx="2016224" cy="1802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83768" y="1905507"/>
            <a:ext cx="424847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  <a:t/>
            </a:r>
            <a:b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endParaRPr lang="ru-RU" b="1" dirty="0" smtClean="0">
              <a:solidFill>
                <a:prstClr val="white"/>
              </a:solidFill>
              <a:latin typeface="Times New Roman"/>
              <a:ea typeface="Times New Roman"/>
            </a:endParaRPr>
          </a:p>
          <a:p>
            <a:endParaRPr lang="ru-RU" b="1" dirty="0">
              <a:solidFill>
                <a:prstClr val="white"/>
              </a:solidFill>
              <a:latin typeface="Times New Roman"/>
              <a:ea typeface="Times New Roman"/>
            </a:endParaRPr>
          </a:p>
          <a:p>
            <a: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  <a:t/>
            </a:r>
            <a:b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  <a:t/>
            </a:r>
            <a:b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1" y="3136613"/>
            <a:ext cx="8712967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Clr>
                <a:srgbClr val="31B6FD"/>
              </a:buClr>
              <a:buSzPct val="100000"/>
            </a:pP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проекта: </a:t>
            </a:r>
            <a:r>
              <a:rPr lang="ru-RU" sz="1400" dirty="0" smtClean="0">
                <a:solidFill>
                  <a:srgbClr val="0070C0"/>
                </a:solidFill>
                <a:latin typeface="Times New Roman"/>
              </a:rPr>
              <a:t>с</a:t>
            </a:r>
            <a:r>
              <a:rPr lang="ru-RU" sz="1400" dirty="0" smtClean="0">
                <a:solidFill>
                  <a:srgbClr val="0070C0"/>
                </a:solidFill>
                <a:latin typeface="Times New Roman"/>
                <a:ea typeface="Calibri"/>
              </a:rPr>
              <a:t>оздание материально-технической</a:t>
            </a:r>
          </a:p>
          <a:p>
            <a:pPr lvl="0" algn="just">
              <a:buClr>
                <a:srgbClr val="31B6FD"/>
              </a:buClr>
              <a:buSzPct val="100000"/>
            </a:pPr>
            <a:r>
              <a:rPr lang="ru-RU" sz="1400" dirty="0" smtClean="0">
                <a:solidFill>
                  <a:srgbClr val="0070C0"/>
                </a:solidFill>
                <a:latin typeface="Times New Roman"/>
                <a:ea typeface="Calibri"/>
              </a:rPr>
              <a:t>и </a:t>
            </a:r>
            <a:r>
              <a:rPr lang="ru-RU" sz="1400" dirty="0">
                <a:solidFill>
                  <a:srgbClr val="0070C0"/>
                </a:solidFill>
                <a:latin typeface="Times New Roman"/>
                <a:ea typeface="Calibri"/>
              </a:rPr>
              <a:t>методической </a:t>
            </a:r>
            <a:r>
              <a:rPr lang="ru-RU" sz="1400" dirty="0" smtClean="0">
                <a:solidFill>
                  <a:srgbClr val="0070C0"/>
                </a:solidFill>
                <a:latin typeface="Times New Roman"/>
                <a:ea typeface="Calibri"/>
              </a:rPr>
              <a:t>основы </a:t>
            </a:r>
            <a:r>
              <a:rPr lang="ru-RU" sz="1400" dirty="0">
                <a:solidFill>
                  <a:srgbClr val="0070C0"/>
                </a:solidFill>
                <a:latin typeface="Times New Roman"/>
                <a:ea typeface="Calibri"/>
              </a:rPr>
              <a:t>адаптивной физической культуры </a:t>
            </a:r>
            <a:endParaRPr lang="ru-RU" sz="1400" dirty="0" smtClean="0">
              <a:solidFill>
                <a:srgbClr val="0070C0"/>
              </a:solidFill>
              <a:latin typeface="Times New Roman"/>
              <a:ea typeface="Calibri"/>
            </a:endParaRPr>
          </a:p>
          <a:p>
            <a:pPr lvl="0" algn="just">
              <a:buClr>
                <a:srgbClr val="31B6FD"/>
              </a:buClr>
              <a:buSzPct val="100000"/>
            </a:pPr>
            <a:r>
              <a:rPr lang="ru-RU" sz="1400" dirty="0" smtClean="0">
                <a:solidFill>
                  <a:srgbClr val="0070C0"/>
                </a:solidFill>
                <a:latin typeface="Times New Roman"/>
                <a:ea typeface="Calibri"/>
              </a:rPr>
              <a:t>как </a:t>
            </a:r>
            <a:r>
              <a:rPr lang="ru-RU" sz="1400" dirty="0">
                <a:solidFill>
                  <a:srgbClr val="0070C0"/>
                </a:solidFill>
                <a:latin typeface="Times New Roman"/>
                <a:ea typeface="Calibri"/>
              </a:rPr>
              <a:t>средства </a:t>
            </a:r>
            <a:r>
              <a:rPr lang="ru-RU" sz="1400" dirty="0" smtClean="0">
                <a:solidFill>
                  <a:srgbClr val="0070C0"/>
                </a:solidFill>
                <a:latin typeface="Times New Roman"/>
                <a:ea typeface="Calibri"/>
              </a:rPr>
              <a:t>реабилитации </a:t>
            </a:r>
            <a:r>
              <a:rPr lang="ru-RU" sz="1400" dirty="0">
                <a:solidFill>
                  <a:srgbClr val="0070C0"/>
                </a:solidFill>
                <a:latin typeface="Times New Roman"/>
                <a:ea typeface="Calibri"/>
              </a:rPr>
              <a:t>и социальной адаптации </a:t>
            </a:r>
            <a:endParaRPr lang="ru-RU" sz="1400" dirty="0" smtClean="0">
              <a:solidFill>
                <a:srgbClr val="0070C0"/>
              </a:solidFill>
              <a:latin typeface="Times New Roman"/>
              <a:ea typeface="Calibri"/>
            </a:endParaRPr>
          </a:p>
          <a:p>
            <a:pPr lvl="0" algn="just">
              <a:buClr>
                <a:srgbClr val="31B6FD"/>
              </a:buClr>
              <a:buSzPct val="100000"/>
            </a:pPr>
            <a:r>
              <a:rPr lang="ru-RU" sz="1400" dirty="0" smtClean="0">
                <a:solidFill>
                  <a:srgbClr val="0070C0"/>
                </a:solidFill>
                <a:latin typeface="Times New Roman"/>
                <a:ea typeface="Calibri"/>
              </a:rPr>
              <a:t>детей подросткового </a:t>
            </a:r>
            <a:r>
              <a:rPr lang="ru-RU" sz="1400" dirty="0">
                <a:solidFill>
                  <a:srgbClr val="0070C0"/>
                </a:solidFill>
                <a:latin typeface="Times New Roman"/>
                <a:ea typeface="Calibri"/>
              </a:rPr>
              <a:t>возраста с нарушениями </a:t>
            </a:r>
            <a:endParaRPr lang="ru-RU" sz="1400" dirty="0" smtClean="0">
              <a:solidFill>
                <a:srgbClr val="0070C0"/>
              </a:solidFill>
              <a:latin typeface="Times New Roman"/>
              <a:ea typeface="Calibri"/>
            </a:endParaRPr>
          </a:p>
          <a:p>
            <a:pPr lvl="0" algn="just">
              <a:buClr>
                <a:srgbClr val="31B6FD"/>
              </a:buClr>
              <a:buSzPct val="100000"/>
            </a:pPr>
            <a:r>
              <a:rPr lang="ru-RU" sz="1400" dirty="0" smtClean="0">
                <a:solidFill>
                  <a:srgbClr val="0070C0"/>
                </a:solidFill>
                <a:latin typeface="Times New Roman"/>
                <a:ea typeface="Calibri"/>
              </a:rPr>
              <a:t>опорно-двигательной </a:t>
            </a:r>
            <a:r>
              <a:rPr lang="ru-RU" sz="1400" dirty="0">
                <a:solidFill>
                  <a:srgbClr val="0070C0"/>
                </a:solidFill>
                <a:latin typeface="Times New Roman"/>
                <a:ea typeface="Calibri"/>
              </a:rPr>
              <a:t>системы (ОДС</a:t>
            </a:r>
            <a:r>
              <a:rPr lang="ru-RU" sz="1600" dirty="0" smtClean="0">
                <a:solidFill>
                  <a:srgbClr val="0070C0"/>
                </a:solidFill>
                <a:latin typeface="Times New Roman"/>
                <a:ea typeface="Calibri"/>
              </a:rPr>
              <a:t>).</a:t>
            </a:r>
          </a:p>
          <a:p>
            <a:pPr lvl="0" algn="just">
              <a:buClr>
                <a:srgbClr val="31B6FD"/>
              </a:buClr>
              <a:buSzPct val="100000"/>
            </a:pPr>
            <a:endParaRPr lang="ru-RU" sz="16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Clr>
                <a:srgbClr val="31B6FD"/>
              </a:buClr>
              <a:buSzPct val="100000"/>
            </a:pP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Сроки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проекта: 01.08.2016 г.-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29.09.2017г.</a:t>
            </a:r>
            <a:endParaRPr lang="ru-RU" sz="1600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endParaRPr lang="ru-RU" sz="32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r>
              <a:rPr lang="ru-RU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Заворуев Руслан </a:t>
            </a:r>
            <a:endParaRPr lang="ru-RU" sz="16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092280" y="6309320"/>
            <a:ext cx="18722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buClr>
                <a:srgbClr val="31B6FD"/>
              </a:buClr>
              <a:buSzPct val="100000"/>
            </a:pPr>
            <a:r>
              <a:rPr lang="ru-RU" sz="1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МГГЭУ</a:t>
            </a:r>
            <a:endParaRPr lang="ru-RU" sz="1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r>
              <a:rPr lang="ru-RU" sz="1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 сентября 2017 года</a:t>
            </a:r>
            <a:endParaRPr lang="ru-RU" sz="1200" b="1" i="1" dirty="0">
              <a:solidFill>
                <a:srgbClr val="0070C0"/>
              </a:solidFill>
              <a:latin typeface="Times New Roman"/>
              <a:ea typeface="Times New Roman"/>
            </a:endParaRPr>
          </a:p>
        </p:txBody>
      </p:sp>
      <p:pic>
        <p:nvPicPr>
          <p:cNvPr id="8" name="Рисунок 7" descr="DSC_2336"/>
          <p:cNvPicPr>
            <a:picLocks noGrp="1" noChangeAspect="1"/>
          </p:cNvPicPr>
          <p:nvPr isPhoto="1"/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855220"/>
            <a:ext cx="2304256" cy="34793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639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231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9937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237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7081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249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6851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253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6014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258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4955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671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3751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72664"/>
            <a:ext cx="8712968" cy="1802789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Фонд </a:t>
            </a: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поддержки детей</a:t>
            </a:r>
            <a:b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находящихся в трудной </a:t>
            </a:r>
            <a:b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жизненной </a:t>
            </a:r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ситуации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/>
                <a:ea typeface="Times New Roman"/>
              </a:rPr>
              <a:t>ФГБОУИ ВО </a:t>
            </a:r>
            <a: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  <a:t/>
            </a:r>
            <a:b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</a:br>
            <a: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  <a:t>«</a:t>
            </a:r>
            <a:r>
              <a:rPr lang="ru-RU" sz="1800" b="1" dirty="0">
                <a:solidFill>
                  <a:prstClr val="white"/>
                </a:solidFill>
                <a:latin typeface="Times New Roman"/>
                <a:ea typeface="Times New Roman"/>
              </a:rPr>
              <a:t>Московский государственный </a:t>
            </a:r>
            <a:br>
              <a:rPr lang="ru-RU" sz="1800" b="1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/>
                <a:ea typeface="Times New Roman"/>
              </a:rPr>
              <a:t>гуманитарно-экономический </a:t>
            </a:r>
            <a: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  <a:t>университет»</a:t>
            </a:r>
            <a:b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</a:br>
            <a:endParaRPr lang="ru-RU" sz="1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\\10.10.11.5\#общая папка обмена мггэи\МГГЭИ\ИВЦ\общая документация\Логотипы МГСГИ\МГГЭУ\MGGEI_Logo_Final_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72664"/>
            <a:ext cx="1800200" cy="1632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72665"/>
            <a:ext cx="2016224" cy="1716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83768" y="1905507"/>
            <a:ext cx="424847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  <a:t/>
            </a:r>
            <a:b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endParaRPr lang="ru-RU" b="1" dirty="0" smtClean="0">
              <a:solidFill>
                <a:prstClr val="white"/>
              </a:solidFill>
              <a:latin typeface="Times New Roman"/>
              <a:ea typeface="Times New Roman"/>
            </a:endParaRPr>
          </a:p>
          <a:p>
            <a:endParaRPr lang="ru-RU" b="1" dirty="0">
              <a:solidFill>
                <a:prstClr val="white"/>
              </a:solidFill>
              <a:latin typeface="Times New Roman"/>
              <a:ea typeface="Times New Roman"/>
            </a:endParaRPr>
          </a:p>
          <a:p>
            <a: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  <a:t/>
            </a:r>
            <a:b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  <a:t/>
            </a:r>
            <a:b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5393" y="2075453"/>
            <a:ext cx="8535079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31B6FD"/>
              </a:buClr>
              <a:buSzPct val="100000"/>
            </a:pP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Итоги реализации  проекта :</a:t>
            </a:r>
          </a:p>
          <a:p>
            <a:pPr lvl="0">
              <a:buClr>
                <a:srgbClr val="31B6FD"/>
              </a:buClr>
              <a:buSzPct val="100000"/>
            </a:pP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оздана материально-техническая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методическая основа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адаптивной физической культуры как средства реабилитации и социальной адаптации детей подросткового возраста 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нарушениями опорно-двигательной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системы;</a:t>
            </a:r>
            <a:endParaRPr lang="ru-RU" sz="16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-подготовлена  материально-техническая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методическая база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 использованию в рамках АФК базовых и специализированных тренажеров, а также фитбол-гимнастики (комплекс АФК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)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 зависимости от вида заболевания и степени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нарушения;</a:t>
            </a:r>
            <a:endParaRPr lang="ru-RU" sz="1600" b="1" i="1" dirty="0">
              <a:solidFill>
                <a:srgbClr val="0070C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-проведена секционная работа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 АФК в целях реабилитации и социальной адаптации детей-инвалидов с нарушениями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ОДС;</a:t>
            </a:r>
          </a:p>
          <a:p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разработаны и изданы методические материалы по адаптивной физической культуре для специалистов по АФК,  и  родителей по использованию фитбол-гимнастики в домашних условиях;</a:t>
            </a:r>
            <a:endParaRPr lang="ru-RU" sz="1600" b="1" i="1" dirty="0">
              <a:solidFill>
                <a:srgbClr val="0070C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r>
              <a:rPr lang="ru-RU" sz="1600" b="1" i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-проведена 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итоговая конференция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руководителей, специалистов  организаций, занимающихся вопросами АФК, участников Проекта, заинтересованных руководителей образовательных организаций Москвы, Московской  и </a:t>
            </a:r>
            <a:r>
              <a:rPr lang="ru-RU" sz="1600" b="1" i="1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Рязанской </a:t>
            </a:r>
            <a:r>
              <a:rPr lang="ru-RU" sz="1600" b="1" i="1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областей</a:t>
            </a:r>
          </a:p>
          <a:p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От АФК – к эффективной инклюзии».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020272" y="5229200"/>
            <a:ext cx="21237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buClr>
                <a:srgbClr val="31B6FD"/>
              </a:buClr>
              <a:buSzPct val="100000"/>
            </a:pPr>
            <a:endParaRPr lang="ru-RU" sz="12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endParaRPr lang="ru-RU" sz="1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endParaRPr lang="ru-RU" sz="1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endParaRPr lang="ru-RU" sz="12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endParaRPr lang="ru-RU" sz="12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r>
              <a:rPr lang="ru-RU" sz="1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МГГЭУ</a:t>
            </a:r>
            <a:endParaRPr lang="ru-RU" sz="1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r>
              <a:rPr lang="ru-RU" sz="1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 сентября 2017 года</a:t>
            </a:r>
            <a:endParaRPr lang="ru-RU" sz="1200" b="1" i="1" dirty="0">
              <a:solidFill>
                <a:srgbClr val="0070C0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1663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200</Words>
  <Application>Microsoft Office PowerPoint</Application>
  <PresentationFormat>Экран (4:3)</PresentationFormat>
  <Paragraphs>50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         Фонд поддержки детей находящихся в трудной  жизненной ситуации  ФГБОУИ ВО «Московский государственный  гуманитарно-экономический университет»     </vt:lpstr>
      <vt:lpstr>   Фонд поддержки детей находящихся в трудной  жизненной ситуации ФГБОУИ ВО  «Московский государственный  гуманитарно-экономический университет»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Фонд поддержки детей находящихся в трудной  жизненной ситуации ФГБОУИ ВО  «Московский государственный  гуманитарно-экономический университет»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Фонд поддержки детей находящихся в трудной  жизненной ситуации  ФГБОУИ ВО «Московский государственный  гуманитарно-экономический университет»     </dc:title>
  <dc:creator>Корнеев Владимир Юрьевич</dc:creator>
  <cp:lastModifiedBy>Корнеев Владимир Юрьевич</cp:lastModifiedBy>
  <cp:revision>1</cp:revision>
  <dcterms:created xsi:type="dcterms:W3CDTF">2017-09-01T08:50:59Z</dcterms:created>
  <dcterms:modified xsi:type="dcterms:W3CDTF">2017-09-01T08:52:08Z</dcterms:modified>
</cp:coreProperties>
</file>