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57" r:id="rId4"/>
    <p:sldId id="258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3" r:id="rId15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8DDC4-31A1-4BA8-937E-74CB643F1DD4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D99F-1F55-4766-8670-81D523923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365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8DDC4-31A1-4BA8-937E-74CB643F1DD4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D99F-1F55-4766-8670-81D523923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92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8DDC4-31A1-4BA8-937E-74CB643F1DD4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D99F-1F55-4766-8670-81D523923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907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8DDC4-31A1-4BA8-937E-74CB643F1DD4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D99F-1F55-4766-8670-81D523923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5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8DDC4-31A1-4BA8-937E-74CB643F1DD4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D99F-1F55-4766-8670-81D523923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772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8DDC4-31A1-4BA8-937E-74CB643F1DD4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D99F-1F55-4766-8670-81D523923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918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8DDC4-31A1-4BA8-937E-74CB643F1DD4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D99F-1F55-4766-8670-81D523923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217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8DDC4-31A1-4BA8-937E-74CB643F1DD4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D99F-1F55-4766-8670-81D523923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106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8DDC4-31A1-4BA8-937E-74CB643F1DD4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D99F-1F55-4766-8670-81D523923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049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8DDC4-31A1-4BA8-937E-74CB643F1DD4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D99F-1F55-4766-8670-81D523923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668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8DDC4-31A1-4BA8-937E-74CB643F1DD4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D99F-1F55-4766-8670-81D523923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784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8DDC4-31A1-4BA8-937E-74CB643F1DD4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3D99F-1F55-4766-8670-81D523923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92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600451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 поддержки детей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находящихся в трудной </a:t>
            </a:r>
            <a:b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жизненной ситуации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ФГБОУИ </a:t>
            </a:r>
            <a: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  <a:t>ВО «Московский государственный </a:t>
            </a:r>
            <a:b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гуманитарно-экономический университет»</a:t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3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420888"/>
            <a:ext cx="8640960" cy="4248472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Портфолио</a:t>
            </a: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 участника  проекта </a:t>
            </a: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«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От адаптивной физической культуры – к эффективной инклюзии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»</a:t>
            </a:r>
          </a:p>
          <a:p>
            <a:pPr>
              <a:spcBef>
                <a:spcPts val="0"/>
              </a:spcBef>
            </a:pPr>
            <a:endParaRPr lang="ru-RU" sz="28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Aharoni" panose="02010803020104030203" pitchFamily="2" charset="-79"/>
            </a:endParaRPr>
          </a:p>
          <a:p>
            <a:pPr algn="l">
              <a:spcBef>
                <a:spcPts val="0"/>
              </a:spcBef>
            </a:pPr>
            <a:endParaRPr lang="ru-RU" b="1" i="1" dirty="0" smtClean="0">
              <a:solidFill>
                <a:srgbClr val="0070C0"/>
              </a:solidFill>
              <a:latin typeface="Times New Roman" panose="02020603050405020304" pitchFamily="18" charset="0"/>
              <a:cs typeface="Aharoni" panose="02010803020104030203" pitchFamily="2" charset="-79"/>
            </a:endParaRPr>
          </a:p>
          <a:p>
            <a:pPr algn="l">
              <a:spcBef>
                <a:spcPts val="0"/>
              </a:spcBef>
            </a:pP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2017 года</a:t>
            </a:r>
            <a:endParaRPr lang="ru-RU" sz="1200" b="1" i="1" dirty="0" smtClean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pic>
        <p:nvPicPr>
          <p:cNvPr id="1027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72664"/>
            <a:ext cx="1872208" cy="178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hmeleva\Desktop\image2-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380"/>
            <a:ext cx="2049016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54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512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9433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522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4137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28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5475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66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1704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72664"/>
            <a:ext cx="8712968" cy="1802789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 </a:t>
            </a: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поддержки детей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находящихся в трудной 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жизненной </a:t>
            </a: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ситуации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ФГБОУИ ВО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«</a:t>
            </a: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Московский государственный </a:t>
            </a:r>
            <a:b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гуманитарно-экономический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университет»</a:t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2664"/>
            <a:ext cx="1800200" cy="163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72665"/>
            <a:ext cx="2016224" cy="171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768" y="1905507"/>
            <a:ext cx="42484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b="1" dirty="0" smtClean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endParaRPr lang="ru-RU" b="1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393" y="2075453"/>
            <a:ext cx="853507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реализации  проекта :</a:t>
            </a:r>
          </a:p>
          <a:p>
            <a:pPr lvl="0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оздана материально-техническая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методическая основа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адаптивной физической культуры как средства реабилитации и социальной адаптации детей подросткового возраста 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нарушениями опорно-двигательной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системы;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-подготовлена  материально-техническая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методическая база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использованию в рамках АФК базовых и специализированных тренажеров, а также фитбол-гимнастики (комплекс АФК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зависимости от вида заболевания и степени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нарушения;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-проведена секционная работа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АФК в целях реабилитации и социальной адаптации детей-инвалидов с нарушениями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ОДС;</a:t>
            </a: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разработаны и изданы методические материалы по адаптивной физической культуре для специалистов по АФК,  и  родителей по использованию фитбол-гимнастики в домашних условиях;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1600" b="1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-проведена 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конференция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руководителей, специалистов  организаций, занимающихся вопросами АФК, участников Проекта, заинтересованных руководителей образовательных организаций Москвы, Московской  и </a:t>
            </a:r>
            <a:r>
              <a:rPr lang="ru-RU" sz="1600" b="1" i="1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Рязанской </a:t>
            </a:r>
            <a:r>
              <a:rPr lang="ru-RU" sz="1600" b="1" i="1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областей</a:t>
            </a: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От АФК – к эффективной инклюзии».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20272" y="5229200"/>
            <a:ext cx="21237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rgbClr val="31B6FD"/>
              </a:buClr>
              <a:buSzPct val="100000"/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МГГЭУ</a:t>
            </a: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2017 года</a:t>
            </a:r>
            <a:endParaRPr lang="ru-RU" sz="1200" b="1" i="1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0714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72664"/>
            <a:ext cx="8712967" cy="2076216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 </a:t>
            </a: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поддержки детей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находящихся в трудной 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жизненной </a:t>
            </a: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ситуации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ФГБОУИ ВО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«</a:t>
            </a: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Московский государственный </a:t>
            </a:r>
            <a:b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гуманитарно-экономический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университет»</a:t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2664"/>
            <a:ext cx="1728192" cy="163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72664"/>
            <a:ext cx="2016224" cy="180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768" y="1905507"/>
            <a:ext cx="42484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b="1" dirty="0" smtClean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endParaRPr lang="ru-RU" b="1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1" y="3136613"/>
            <a:ext cx="871296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</a:rPr>
              <a:t>с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оздание материально-технической</a:t>
            </a: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и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методической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основы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адаптивной физической культуры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как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средства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реабилитации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и социальной адаптации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детей подросткового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возраста с нарушениями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опорно-двигательной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системы (ОДС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Calibri"/>
              </a:rPr>
              <a:t>).</a:t>
            </a:r>
          </a:p>
          <a:p>
            <a:pPr lvl="0" algn="just">
              <a:buClr>
                <a:srgbClr val="31B6FD"/>
              </a:buClr>
              <a:buSzPct val="100000"/>
            </a:pPr>
            <a:endParaRPr lang="ru-RU" sz="16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проекта: 01.08.2016 г.-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29.09.2017г.</a:t>
            </a:r>
            <a:endParaRPr lang="ru-RU" sz="1600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3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Жукова Валерия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92280" y="6309320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МГГЭУ</a:t>
            </a: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2017 года</a:t>
            </a:r>
            <a:endParaRPr lang="ru-RU" sz="1200" b="1" i="1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pic>
        <p:nvPicPr>
          <p:cNvPr id="8" name="Рисунок 7" descr="DSC_4419"/>
          <p:cNvPicPr>
            <a:picLocks noGrp="1" noChangeAspect="1"/>
          </p:cNvPicPr>
          <p:nvPr isPhoto="1"/>
        </p:nvPicPr>
        <p:blipFill rotWithShape="1"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6"/>
          <a:stretch/>
        </p:blipFill>
        <p:spPr>
          <a:xfrm>
            <a:off x="5868144" y="1960757"/>
            <a:ext cx="2709403" cy="3275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01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22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4434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115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4183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DSC_1699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837" y="0"/>
            <a:ext cx="46021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4572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186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4183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DSC_4433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837" y="0"/>
            <a:ext cx="46021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2962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192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4649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194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7856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56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8604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509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56271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200</Words>
  <Application>Microsoft Office PowerPoint</Application>
  <PresentationFormat>Экран (4:3)</PresentationFormat>
  <Paragraphs>50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       Фонд поддержки детей находящихся в трудной  жизненной ситуации  ФГБОУИ ВО «Московский государственный  гуманитарно-экономический университет»     </vt:lpstr>
      <vt:lpstr>   Фонд поддержки детей находящихся в трудной  жизненной ситуации ФГБОУИ ВО  «Московский государственный  гуманитарно-экономический университет»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Фонд поддержки детей находящихся в трудной  жизненной ситуации ФГБОУИ ВО  «Московский государственный  гуманитарно-экономический университет»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Фонд поддержки детей находящихся в трудной  жизненной ситуации  ФГБОУИ ВО «Московский государственный  гуманитарно-экономический университет»     </dc:title>
  <dc:creator>Корнеев Владимир Юрьевич</dc:creator>
  <cp:lastModifiedBy>Корнеев Владимир Юрьевич</cp:lastModifiedBy>
  <cp:revision>2</cp:revision>
  <dcterms:created xsi:type="dcterms:W3CDTF">2017-09-01T08:48:13Z</dcterms:created>
  <dcterms:modified xsi:type="dcterms:W3CDTF">2017-09-04T09:51:27Z</dcterms:modified>
</cp:coreProperties>
</file>