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9" r:id="rId33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86B-315A-4BEB-BD76-4BD86565FA3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202D-6A61-48AB-BC4C-83AF648C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738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86B-315A-4BEB-BD76-4BD86565FA3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202D-6A61-48AB-BC4C-83AF648C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642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86B-315A-4BEB-BD76-4BD86565FA3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202D-6A61-48AB-BC4C-83AF648C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86B-315A-4BEB-BD76-4BD86565FA3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202D-6A61-48AB-BC4C-83AF648C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543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86B-315A-4BEB-BD76-4BD86565FA3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202D-6A61-48AB-BC4C-83AF648C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20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86B-315A-4BEB-BD76-4BD86565FA3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202D-6A61-48AB-BC4C-83AF648C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15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86B-315A-4BEB-BD76-4BD86565FA3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202D-6A61-48AB-BC4C-83AF648C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026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86B-315A-4BEB-BD76-4BD86565FA3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202D-6A61-48AB-BC4C-83AF648C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85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86B-315A-4BEB-BD76-4BD86565FA3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202D-6A61-48AB-BC4C-83AF648C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790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86B-315A-4BEB-BD76-4BD86565FA3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202D-6A61-48AB-BC4C-83AF648C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731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E686B-315A-4BEB-BD76-4BD86565FA3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202D-6A61-48AB-BC4C-83AF648C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15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E686B-315A-4BEB-BD76-4BD86565FA3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3202D-6A61-48AB-BC4C-83AF648CF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1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600451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поддержки детей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ситуации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ФГБОУИ </a:t>
            </a: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>ВО «Московский государственный </a:t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гуманитарно-экономический университет»</a:t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420888"/>
            <a:ext cx="8640960" cy="424847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Портфолио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участника  проекта 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«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От адаптивной физической культуры – к эффективной инклюзии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»</a:t>
            </a:r>
          </a:p>
          <a:p>
            <a:pPr>
              <a:spcBef>
                <a:spcPts val="0"/>
              </a:spcBef>
            </a:pPr>
            <a:endParaRPr lang="ru-RU" sz="2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 smtClean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2664"/>
            <a:ext cx="1872208" cy="17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hmeleva\Desktop\image2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380"/>
            <a:ext cx="2049016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7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4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956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4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942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5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0966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27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8141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8560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1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554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1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261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1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750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1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750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7" cy="207621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728192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4"/>
            <a:ext cx="2016224" cy="180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3136613"/>
            <a:ext cx="871296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</a:rPr>
              <a:t>с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оздание материально-технической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методической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основы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адаптивной физической культуры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как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средства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реабилитации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и социальной адаптации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детей подросткового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возраста с нарушениями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опорно-двигательной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системы (ОДС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Calibri"/>
              </a:rPr>
              <a:t>).</a:t>
            </a:r>
          </a:p>
          <a:p>
            <a:pPr lvl="0" algn="just">
              <a:buClr>
                <a:srgbClr val="31B6FD"/>
              </a:buClr>
              <a:buSzPct val="100000"/>
            </a:pPr>
            <a:endParaRPr lang="ru-RU" sz="1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проекта: 01.08.2016 г.-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29.09.2017г.</a:t>
            </a:r>
            <a:endParaRPr lang="ru-RU" sz="16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3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Макарий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6309320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8" name="Рисунок 7" descr="DSC_335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708920"/>
            <a:ext cx="3701044" cy="2451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6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2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248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4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835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5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0477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5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3956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5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435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6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182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6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963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6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8177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310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189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2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282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951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5686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8" cy="180278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800200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5"/>
            <a:ext cx="2016224" cy="17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393" y="2075453"/>
            <a:ext cx="85350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 проекта :</a:t>
            </a:r>
          </a:p>
          <a:p>
            <a:pPr lvl="0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оздана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методическая основа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адаптивной физической культуры как средства реабилитации и социальной адаптации детей подросткового возраста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нарушениями опорно-двигательной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системы;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-подготовлена 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методическая база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использованию в рамках АФК базовых и специализированных тренажеров, а также фитбол-гимнастики (комплекс АФК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зависимости от вида заболевания и степени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нарушения;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-проведена секционная работа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АФК в целях реабилитации и социальной адаптации детей-инвалидов с нарушениями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ОДС;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разработаны и изданы методические материалы по адаптивной физической культуре для специалистов по АФК,  и  родителей по использованию фитбол-гимнастики в домашних условиях;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-проведена  итоговая конференция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руководителей, специалистов  организаций, занимающихся вопросами АФК, участников Проекта, заинтересованных руководителей образовательных организаций Москвы, Московской  и Рязанской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областей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От АФК – к эффективной инклюзии».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5229200"/>
            <a:ext cx="2123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534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2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972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2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9712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3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9619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3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449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3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9638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3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6565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200</Words>
  <Application>Microsoft Office PowerPoint</Application>
  <PresentationFormat>Экран (4:3)</PresentationFormat>
  <Paragraphs>50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vt:lpstr>
      <vt:lpstr>   Фонд поддержки детей находящихся в трудной  жизненной ситуации ФГБОУИ ВО  «Московский государственный  гуманитарно-экономический университет»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Фонд поддержки детей находящихся в трудной  жизненной ситуации ФГБОУИ ВО  «Московский государственный  гуманитарно-экономический университет»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dc:title>
  <dc:creator>Корнеев Владимир Юрьевич</dc:creator>
  <cp:lastModifiedBy>Корнеев Владимир Юрьевич</cp:lastModifiedBy>
  <cp:revision>2</cp:revision>
  <dcterms:created xsi:type="dcterms:W3CDTF">2017-09-04T06:32:56Z</dcterms:created>
  <dcterms:modified xsi:type="dcterms:W3CDTF">2017-09-04T06:44:08Z</dcterms:modified>
</cp:coreProperties>
</file>