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9" r:id="rId4"/>
    <p:sldId id="257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4" r:id="rId13"/>
    <p:sldId id="271" r:id="rId1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D092-B29D-4D96-9122-148158484622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B96D-7CFC-4F31-9906-874A8772D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63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D092-B29D-4D96-9122-148158484622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B96D-7CFC-4F31-9906-874A8772D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38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D092-B29D-4D96-9122-148158484622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B96D-7CFC-4F31-9906-874A8772D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5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D092-B29D-4D96-9122-148158484622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B96D-7CFC-4F31-9906-874A8772D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8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D092-B29D-4D96-9122-148158484622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B96D-7CFC-4F31-9906-874A8772D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2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D092-B29D-4D96-9122-148158484622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B96D-7CFC-4F31-9906-874A8772D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88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D092-B29D-4D96-9122-148158484622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B96D-7CFC-4F31-9906-874A8772D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27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D092-B29D-4D96-9122-148158484622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B96D-7CFC-4F31-9906-874A8772D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0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D092-B29D-4D96-9122-148158484622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B96D-7CFC-4F31-9906-874A8772D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9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D092-B29D-4D96-9122-148158484622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B96D-7CFC-4F31-9906-874A8772D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25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D092-B29D-4D96-9122-148158484622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B96D-7CFC-4F31-9906-874A8772D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4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3D092-B29D-4D96-9122-148158484622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3B96D-7CFC-4F31-9906-874A8772D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7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5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7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52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7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458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6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8" y="0"/>
            <a:ext cx="454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541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25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Таланов  Анатолий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DSC_2414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28" y="1923764"/>
            <a:ext cx="2270919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8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29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437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29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18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SC_261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37" y="0"/>
            <a:ext cx="4602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73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0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4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79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4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84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6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6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946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200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2017-09-01T09:10:29Z</dcterms:created>
  <dcterms:modified xsi:type="dcterms:W3CDTF">2017-09-01T09:13:42Z</dcterms:modified>
</cp:coreProperties>
</file>