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77FD-6698-434C-B2D3-865E9937D24F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6604-390F-4BDA-A8B8-F90A069BC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38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77FD-6698-434C-B2D3-865E9937D24F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6604-390F-4BDA-A8B8-F90A069BC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08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77FD-6698-434C-B2D3-865E9937D24F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6604-390F-4BDA-A8B8-F90A069BC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85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77FD-6698-434C-B2D3-865E9937D24F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6604-390F-4BDA-A8B8-F90A069BC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825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77FD-6698-434C-B2D3-865E9937D24F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6604-390F-4BDA-A8B8-F90A069BC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975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77FD-6698-434C-B2D3-865E9937D24F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6604-390F-4BDA-A8B8-F90A069BC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53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77FD-6698-434C-B2D3-865E9937D24F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6604-390F-4BDA-A8B8-F90A069BC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71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77FD-6698-434C-B2D3-865E9937D24F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6604-390F-4BDA-A8B8-F90A069BC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38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77FD-6698-434C-B2D3-865E9937D24F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6604-390F-4BDA-A8B8-F90A069BC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510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77FD-6698-434C-B2D3-865E9937D24F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6604-390F-4BDA-A8B8-F90A069BC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541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77FD-6698-434C-B2D3-865E9937D24F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6604-390F-4BDA-A8B8-F90A069BC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173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F77FD-6698-434C-B2D3-865E9937D24F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F6604-390F-4BDA-A8B8-F90A069BC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87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600451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поддержки детей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ситуации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ФГБОУИ </a:t>
            </a:r>
            <a: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  <a:t>ВО «Московский государственный </a:t>
            </a:r>
            <a:b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гуманитарно-экономический университет»</a:t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3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420888"/>
            <a:ext cx="8640960" cy="424847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Портфолио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 участника  проекта 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«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От адаптивной физической культуры – к эффективной инклюзии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»</a:t>
            </a:r>
          </a:p>
          <a:p>
            <a:pPr>
              <a:spcBef>
                <a:spcPts val="0"/>
              </a:spcBef>
            </a:pPr>
            <a:endParaRPr lang="ru-RU" sz="28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algn="l">
              <a:spcBef>
                <a:spcPts val="0"/>
              </a:spcBef>
            </a:pP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algn="l">
              <a:spcBef>
                <a:spcPts val="0"/>
              </a:spcBef>
            </a:pP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 smtClean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2664"/>
            <a:ext cx="1872208" cy="17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hmeleva\Desktop\image2-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380"/>
            <a:ext cx="2049016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63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426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6407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427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487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7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7017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7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5725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2664"/>
            <a:ext cx="8712968" cy="1802789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</a:t>
            </a: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поддержки детей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</a:t>
            </a: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ситуации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ФГБОУИ ВО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«</a:t>
            </a: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Московский государственный </a:t>
            </a:r>
            <a:b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гуманитарно-экономический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университет»</a:t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2664"/>
            <a:ext cx="1800200" cy="16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2665"/>
            <a:ext cx="2016224" cy="171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1905507"/>
            <a:ext cx="4248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b="1" dirty="0" smtClean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endParaRPr lang="ru-RU" b="1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393" y="2075453"/>
            <a:ext cx="853507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 проекта :</a:t>
            </a:r>
          </a:p>
          <a:p>
            <a:pPr lvl="0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оздана материально-техническая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методическая основа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адаптивной физической культуры как средства реабилитации и социальной адаптации детей подросткового возраста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нарушениями опорно-двигательной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системы;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-подготовлена  материально-техническая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методическая база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использованию в рамках АФК базовых и специализированных тренажеров, а также фитбол-гимнастики (комплекс АФК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зависимости от вида заболевания и степени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нарушения;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-проведена секционная работа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АФК в целях реабилитации и социальной адаптации детей-инвалидов с нарушениями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ОДС;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разработаны и изданы методические материалы по адаптивной физической культуре для специалистов по АФК,  и  родителей по использованию фитбол-гимнастики в домашних условиях;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6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-проведена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конференция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руководителей, специалистов  организаций, занимающихся вопросами АФК, участников Проекта, заинтересованных руководителей образовательных организаций Москвы, Московской  и </a:t>
            </a:r>
            <a:r>
              <a:rPr lang="ru-RU" sz="1600" b="1" i="1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Рязанской </a:t>
            </a:r>
            <a:r>
              <a:rPr lang="ru-RU" sz="1600" b="1" i="1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областей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От АФК – к эффективной инклюзии».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20272" y="5229200"/>
            <a:ext cx="2123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МГГЭУ</a:t>
            </a: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849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2664"/>
            <a:ext cx="8712967" cy="2076216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</a:t>
            </a: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поддержки детей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</a:t>
            </a: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ситуации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ФГБОУИ ВО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«</a:t>
            </a: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Московский государственный </a:t>
            </a:r>
            <a:b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гуманитарно-экономический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университет»</a:t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2664"/>
            <a:ext cx="1728192" cy="16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2664"/>
            <a:ext cx="2016224" cy="180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1905507"/>
            <a:ext cx="4248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b="1" dirty="0" smtClean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endParaRPr lang="ru-RU" b="1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1" y="3136613"/>
            <a:ext cx="871296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</a:rPr>
              <a:t>с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оздание материально-технической</a:t>
            </a: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и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методической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основы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адаптивной физической культуры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как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средства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реабилитации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и социальной адаптации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детей подросткового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возраста с нарушениями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опорно-двигательной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системы (ОДС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Calibri"/>
              </a:rPr>
              <a:t>).</a:t>
            </a:r>
          </a:p>
          <a:p>
            <a:pPr lvl="0" algn="just">
              <a:buClr>
                <a:srgbClr val="31B6FD"/>
              </a:buClr>
              <a:buSzPct val="100000"/>
            </a:pPr>
            <a:endParaRPr lang="ru-RU" sz="16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проекта: 01.08.2016 г.-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29.09.2017г.</a:t>
            </a:r>
            <a:endParaRPr lang="ru-RU" sz="16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3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Сорокин Егор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92280" y="6309320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МГГЭУ</a:t>
            </a: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8" name="Рисунок 7" descr="DSC_4125"/>
          <p:cNvPicPr>
            <a:picLocks noGrp="1" noChangeAspect="1"/>
          </p:cNvPicPr>
          <p:nvPr isPhoto="1"/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3" t="559" r="5888" b="-559"/>
          <a:stretch/>
        </p:blipFill>
        <p:spPr>
          <a:xfrm>
            <a:off x="5893200" y="1988840"/>
            <a:ext cx="2999280" cy="3329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417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40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7877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41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3850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414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2585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419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6173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42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2724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42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5519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423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47456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200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     Фонд поддержки детей находящихся в трудной  жизненной ситуации  ФГБОУИ ВО «Московский государственный  гуманитарно-экономический университет»     </vt:lpstr>
      <vt:lpstr>   Фонд поддержки детей находящихся в трудной  жизненной ситуации ФГБОУИ ВО  «Московский государственный  гуманитарно-экономический университет»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Фонд поддержки детей находящихся в трудной  жизненной ситуации ФГБОУИ ВО  «Московский государственный  гуманитарно-экономический университет»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Фонд поддержки детей находящихся в трудной  жизненной ситуации  ФГБОУИ ВО «Московский государственный  гуманитарно-экономический университет»     </dc:title>
  <dc:creator>Корнеев Владимир Юрьевич</dc:creator>
  <cp:lastModifiedBy>Корнеев Владимир Юрьевич</cp:lastModifiedBy>
  <cp:revision>1</cp:revision>
  <dcterms:created xsi:type="dcterms:W3CDTF">2017-09-04T11:41:52Z</dcterms:created>
  <dcterms:modified xsi:type="dcterms:W3CDTF">2017-09-04T11:43:22Z</dcterms:modified>
</cp:coreProperties>
</file>