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5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08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7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29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1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4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91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09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22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4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2D587-7D04-4FC9-A8AE-3C24F77A40C5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D9676-CEC3-4E1A-A9DE-10742AD2A6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37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7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963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955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26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038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584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9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690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775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629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10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89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Сергей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403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045" y="2708920"/>
            <a:ext cx="3930955" cy="260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96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692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833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017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873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789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22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69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43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156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7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853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65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8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33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2017-09-04T07:03:02Z</dcterms:created>
  <dcterms:modified xsi:type="dcterms:W3CDTF">2017-09-04T07:04:21Z</dcterms:modified>
</cp:coreProperties>
</file>