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0" r:id="rId14"/>
    <p:sldId id="27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1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9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0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3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84C5-5B32-4BE3-B231-06B9D981815C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905B-0E25-492E-A49C-DDD70B612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89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64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82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4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Рязанской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8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Александр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53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04987"/>
            <a:ext cx="2232248" cy="337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6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4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66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3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0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8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8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694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2017-09-01T09:08:19Z</dcterms:created>
  <dcterms:modified xsi:type="dcterms:W3CDTF">2017-09-01T09:09:58Z</dcterms:modified>
</cp:coreProperties>
</file>