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A5D2-8A1E-48E5-A0E7-725602F70BA1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C4AB-FCF7-4C87-BEFD-64A16011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8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A5D2-8A1E-48E5-A0E7-725602F70BA1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C4AB-FCF7-4C87-BEFD-64A16011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A5D2-8A1E-48E5-A0E7-725602F70BA1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C4AB-FCF7-4C87-BEFD-64A16011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8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A5D2-8A1E-48E5-A0E7-725602F70BA1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C4AB-FCF7-4C87-BEFD-64A16011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8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A5D2-8A1E-48E5-A0E7-725602F70BA1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C4AB-FCF7-4C87-BEFD-64A16011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A5D2-8A1E-48E5-A0E7-725602F70BA1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C4AB-FCF7-4C87-BEFD-64A16011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9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A5D2-8A1E-48E5-A0E7-725602F70BA1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C4AB-FCF7-4C87-BEFD-64A16011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2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A5D2-8A1E-48E5-A0E7-725602F70BA1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C4AB-FCF7-4C87-BEFD-64A16011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3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A5D2-8A1E-48E5-A0E7-725602F70BA1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C4AB-FCF7-4C87-BEFD-64A16011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7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A5D2-8A1E-48E5-A0E7-725602F70BA1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C4AB-FCF7-4C87-BEFD-64A16011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3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A5D2-8A1E-48E5-A0E7-725602F70BA1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C4AB-FCF7-4C87-BEFD-64A16011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CA5D2-8A1E-48E5-A0E7-725602F70BA1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9C4AB-FCF7-4C87-BEFD-64A160114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7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7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9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77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98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5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61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6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7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73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69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76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57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79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Проник Дэвид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0448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44824"/>
            <a:ext cx="2326108" cy="3512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4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3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8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4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12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4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85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1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83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2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44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3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05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4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699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2017-09-01T09:04:47Z</dcterms:created>
  <dcterms:modified xsi:type="dcterms:W3CDTF">2017-09-01T09:05:44Z</dcterms:modified>
</cp:coreProperties>
</file>