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69" r:id="rId4"/>
    <p:sldId id="258" r:id="rId5"/>
    <p:sldId id="271" r:id="rId6"/>
    <p:sldId id="272" r:id="rId7"/>
    <p:sldId id="274" r:id="rId8"/>
    <p:sldId id="273" r:id="rId9"/>
    <p:sldId id="259" r:id="rId10"/>
    <p:sldId id="260" r:id="rId11"/>
    <p:sldId id="264" r:id="rId12"/>
    <p:sldId id="262" r:id="rId13"/>
    <p:sldId id="265" r:id="rId14"/>
    <p:sldId id="266" r:id="rId15"/>
    <p:sldId id="268" r:id="rId16"/>
    <p:sldId id="275" r:id="rId17"/>
    <p:sldId id="276" r:id="rId18"/>
    <p:sldId id="281" r:id="rId19"/>
    <p:sldId id="282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26A51-3217-423B-8C1B-E639A56125AE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94320-B713-49C3-B12F-E21CC87E7B18}">
      <dgm:prSet phldrT="[Текст]"/>
      <dgm:spPr/>
      <dgm:t>
        <a:bodyPr/>
        <a:lstStyle/>
        <a:p>
          <a:r>
            <a:rPr lang="ru-RU" dirty="0" smtClean="0"/>
            <a:t>Принципы</a:t>
          </a:r>
          <a:endParaRPr lang="ru-RU" dirty="0"/>
        </a:p>
      </dgm:t>
    </dgm:pt>
    <dgm:pt modelId="{8C4BDBF6-C739-4700-AF69-C568646A7DCA}" type="parTrans" cxnId="{08303CE6-91B4-497F-B23D-099CE29A7CFE}">
      <dgm:prSet/>
      <dgm:spPr/>
      <dgm:t>
        <a:bodyPr/>
        <a:lstStyle/>
        <a:p>
          <a:endParaRPr lang="ru-RU"/>
        </a:p>
      </dgm:t>
    </dgm:pt>
    <dgm:pt modelId="{BD654C8E-14FB-47AD-B53D-646A908E3D7E}" type="sibTrans" cxnId="{08303CE6-91B4-497F-B23D-099CE29A7CFE}">
      <dgm:prSet/>
      <dgm:spPr/>
      <dgm:t>
        <a:bodyPr/>
        <a:lstStyle/>
        <a:p>
          <a:endParaRPr lang="ru-RU"/>
        </a:p>
      </dgm:t>
    </dgm:pt>
    <dgm:pt modelId="{42613229-1030-4A1A-BF47-1F8D21E0A53F}">
      <dgm:prSet phldrT="[Текст]"/>
      <dgm:spPr/>
      <dgm:t>
        <a:bodyPr/>
        <a:lstStyle/>
        <a:p>
          <a:r>
            <a:rPr lang="ru-RU" dirty="0" smtClean="0"/>
            <a:t>Техника выполнения упражнений</a:t>
          </a:r>
          <a:endParaRPr lang="ru-RU" dirty="0"/>
        </a:p>
      </dgm:t>
    </dgm:pt>
    <dgm:pt modelId="{687BF19F-766D-446C-95D6-D1609E897236}" type="parTrans" cxnId="{2082E6F0-2A11-4CA8-AFC0-1B780471A948}">
      <dgm:prSet/>
      <dgm:spPr/>
      <dgm:t>
        <a:bodyPr/>
        <a:lstStyle/>
        <a:p>
          <a:endParaRPr lang="ru-RU"/>
        </a:p>
      </dgm:t>
    </dgm:pt>
    <dgm:pt modelId="{8EB3A46D-31FE-4219-A6EC-8969D2FA08C2}" type="sibTrans" cxnId="{2082E6F0-2A11-4CA8-AFC0-1B780471A948}">
      <dgm:prSet/>
      <dgm:spPr/>
      <dgm:t>
        <a:bodyPr/>
        <a:lstStyle/>
        <a:p>
          <a:endParaRPr lang="ru-RU"/>
        </a:p>
      </dgm:t>
    </dgm:pt>
    <dgm:pt modelId="{B9DE21D7-719D-4E65-90F4-5DC5980C858B}">
      <dgm:prSet phldrT="[Текст]"/>
      <dgm:spPr/>
      <dgm:t>
        <a:bodyPr/>
        <a:lstStyle/>
        <a:p>
          <a:r>
            <a:rPr lang="ru-RU" dirty="0" smtClean="0"/>
            <a:t>Особенности и воздействия упражнений на организм</a:t>
          </a:r>
          <a:endParaRPr lang="ru-RU" dirty="0"/>
        </a:p>
      </dgm:t>
    </dgm:pt>
    <dgm:pt modelId="{43EB81E2-C6BF-4905-8A7A-22E8D0AD8096}" type="parTrans" cxnId="{F711D901-13AD-49BB-AE30-9F4DD848A495}">
      <dgm:prSet/>
      <dgm:spPr/>
      <dgm:t>
        <a:bodyPr/>
        <a:lstStyle/>
        <a:p>
          <a:endParaRPr lang="ru-RU"/>
        </a:p>
      </dgm:t>
    </dgm:pt>
    <dgm:pt modelId="{42410A06-34FD-4333-977C-7C61CB74A5FD}" type="sibTrans" cxnId="{F711D901-13AD-49BB-AE30-9F4DD848A495}">
      <dgm:prSet/>
      <dgm:spPr/>
      <dgm:t>
        <a:bodyPr/>
        <a:lstStyle/>
        <a:p>
          <a:endParaRPr lang="ru-RU"/>
        </a:p>
      </dgm:t>
    </dgm:pt>
    <dgm:pt modelId="{33948B9C-BAC7-4848-9A80-0F0149269154}" type="pres">
      <dgm:prSet presAssocID="{05826A51-3217-423B-8C1B-E639A56125A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D14D3B4E-0B59-4D09-B752-A3574D7192B3}" type="pres">
      <dgm:prSet presAssocID="{8E194320-B713-49C3-B12F-E21CC87E7B18}" presName="parenttextcomposite" presStyleCnt="0"/>
      <dgm:spPr/>
    </dgm:pt>
    <dgm:pt modelId="{571DB9EF-E63A-40B5-B136-3901A5F84FAF}" type="pres">
      <dgm:prSet presAssocID="{8E194320-B713-49C3-B12F-E21CC87E7B1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C3C35-0DEC-4639-9E78-452B941EFB09}" type="pres">
      <dgm:prSet presAssocID="{8E194320-B713-49C3-B12F-E21CC87E7B18}" presName="parallelogramComposite" presStyleCnt="0"/>
      <dgm:spPr/>
    </dgm:pt>
    <dgm:pt modelId="{10256D40-595B-455E-8C4C-70124C60716F}" type="pres">
      <dgm:prSet presAssocID="{8E194320-B713-49C3-B12F-E21CC87E7B18}" presName="parallelogram1" presStyleLbl="alignNode1" presStyleIdx="0" presStyleCnt="21"/>
      <dgm:spPr/>
    </dgm:pt>
    <dgm:pt modelId="{4B105DA5-179A-4A97-9ED2-323C354A4BC3}" type="pres">
      <dgm:prSet presAssocID="{8E194320-B713-49C3-B12F-E21CC87E7B18}" presName="parallelogram2" presStyleLbl="alignNode1" presStyleIdx="1" presStyleCnt="21"/>
      <dgm:spPr/>
    </dgm:pt>
    <dgm:pt modelId="{4FAD9DF2-E8DE-4795-87D8-7631265D4D87}" type="pres">
      <dgm:prSet presAssocID="{8E194320-B713-49C3-B12F-E21CC87E7B18}" presName="parallelogram3" presStyleLbl="alignNode1" presStyleIdx="2" presStyleCnt="21"/>
      <dgm:spPr/>
    </dgm:pt>
    <dgm:pt modelId="{6027C200-F628-485F-AC8E-CF467C565583}" type="pres">
      <dgm:prSet presAssocID="{8E194320-B713-49C3-B12F-E21CC87E7B18}" presName="parallelogram4" presStyleLbl="alignNode1" presStyleIdx="3" presStyleCnt="21"/>
      <dgm:spPr/>
    </dgm:pt>
    <dgm:pt modelId="{76127C17-1676-4FDF-A80F-97F54FC0FD22}" type="pres">
      <dgm:prSet presAssocID="{8E194320-B713-49C3-B12F-E21CC87E7B18}" presName="parallelogram5" presStyleLbl="alignNode1" presStyleIdx="4" presStyleCnt="21"/>
      <dgm:spPr/>
    </dgm:pt>
    <dgm:pt modelId="{5451FEB9-08C9-4CA7-B1BD-77DFDFE660A1}" type="pres">
      <dgm:prSet presAssocID="{8E194320-B713-49C3-B12F-E21CC87E7B18}" presName="parallelogram6" presStyleLbl="alignNode1" presStyleIdx="5" presStyleCnt="21"/>
      <dgm:spPr/>
    </dgm:pt>
    <dgm:pt modelId="{CFD0AD1E-06CF-4DBA-8A0D-E61CE413E17D}" type="pres">
      <dgm:prSet presAssocID="{8E194320-B713-49C3-B12F-E21CC87E7B18}" presName="parallelogram7" presStyleLbl="alignNode1" presStyleIdx="6" presStyleCnt="21"/>
      <dgm:spPr/>
    </dgm:pt>
    <dgm:pt modelId="{3BC0B787-894A-4409-A42C-C2EF1EE10ED0}" type="pres">
      <dgm:prSet presAssocID="{BD654C8E-14FB-47AD-B53D-646A908E3D7E}" presName="sibTrans" presStyleCnt="0"/>
      <dgm:spPr/>
    </dgm:pt>
    <dgm:pt modelId="{7BFA78FA-FA0A-4775-BD08-B25FD90F143A}" type="pres">
      <dgm:prSet presAssocID="{42613229-1030-4A1A-BF47-1F8D21E0A53F}" presName="parenttextcomposite" presStyleCnt="0"/>
      <dgm:spPr/>
    </dgm:pt>
    <dgm:pt modelId="{42BC9365-E999-4942-98D2-08E04E0A740F}" type="pres">
      <dgm:prSet presAssocID="{42613229-1030-4A1A-BF47-1F8D21E0A53F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EB99-51CD-49DA-BDC9-2281E2CFB06C}" type="pres">
      <dgm:prSet presAssocID="{42613229-1030-4A1A-BF47-1F8D21E0A53F}" presName="parallelogramComposite" presStyleCnt="0"/>
      <dgm:spPr/>
    </dgm:pt>
    <dgm:pt modelId="{FF9C0D30-C6D5-43EE-BD75-607FEC40E935}" type="pres">
      <dgm:prSet presAssocID="{42613229-1030-4A1A-BF47-1F8D21E0A53F}" presName="parallelogram1" presStyleLbl="alignNode1" presStyleIdx="7" presStyleCnt="21"/>
      <dgm:spPr/>
    </dgm:pt>
    <dgm:pt modelId="{73E0E2F1-9BB8-4F2C-9682-7381CCE7669A}" type="pres">
      <dgm:prSet presAssocID="{42613229-1030-4A1A-BF47-1F8D21E0A53F}" presName="parallelogram2" presStyleLbl="alignNode1" presStyleIdx="8" presStyleCnt="21"/>
      <dgm:spPr/>
    </dgm:pt>
    <dgm:pt modelId="{E7156158-6035-43F7-B01C-908B4E8D14CD}" type="pres">
      <dgm:prSet presAssocID="{42613229-1030-4A1A-BF47-1F8D21E0A53F}" presName="parallelogram3" presStyleLbl="alignNode1" presStyleIdx="9" presStyleCnt="21"/>
      <dgm:spPr/>
    </dgm:pt>
    <dgm:pt modelId="{0F6DF5CA-2812-4C46-90CF-1A8C7D0AA848}" type="pres">
      <dgm:prSet presAssocID="{42613229-1030-4A1A-BF47-1F8D21E0A53F}" presName="parallelogram4" presStyleLbl="alignNode1" presStyleIdx="10" presStyleCnt="21"/>
      <dgm:spPr/>
    </dgm:pt>
    <dgm:pt modelId="{4EC7F5A1-1EE5-4D36-9F86-2C5A389DCE40}" type="pres">
      <dgm:prSet presAssocID="{42613229-1030-4A1A-BF47-1F8D21E0A53F}" presName="parallelogram5" presStyleLbl="alignNode1" presStyleIdx="11" presStyleCnt="21"/>
      <dgm:spPr/>
    </dgm:pt>
    <dgm:pt modelId="{0F90D51B-C726-40ED-8DF9-CD0CA9BC0A67}" type="pres">
      <dgm:prSet presAssocID="{42613229-1030-4A1A-BF47-1F8D21E0A53F}" presName="parallelogram6" presStyleLbl="alignNode1" presStyleIdx="12" presStyleCnt="21"/>
      <dgm:spPr/>
    </dgm:pt>
    <dgm:pt modelId="{0A406972-C4EC-4EF7-A819-304DC08288FB}" type="pres">
      <dgm:prSet presAssocID="{42613229-1030-4A1A-BF47-1F8D21E0A53F}" presName="parallelogram7" presStyleLbl="alignNode1" presStyleIdx="13" presStyleCnt="21"/>
      <dgm:spPr/>
    </dgm:pt>
    <dgm:pt modelId="{C61C7DEE-045B-4A2F-A929-EF8F410C6212}" type="pres">
      <dgm:prSet presAssocID="{8EB3A46D-31FE-4219-A6EC-8969D2FA08C2}" presName="sibTrans" presStyleCnt="0"/>
      <dgm:spPr/>
    </dgm:pt>
    <dgm:pt modelId="{92EED339-EB53-46BE-9C92-67E84752A41E}" type="pres">
      <dgm:prSet presAssocID="{B9DE21D7-719D-4E65-90F4-5DC5980C858B}" presName="parenttextcomposite" presStyleCnt="0"/>
      <dgm:spPr/>
    </dgm:pt>
    <dgm:pt modelId="{3AA8605D-43C0-4784-BB79-19062F91B1DA}" type="pres">
      <dgm:prSet presAssocID="{B9DE21D7-719D-4E65-90F4-5DC5980C858B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719FB-5A86-4A90-8B11-43AF182CC818}" type="pres">
      <dgm:prSet presAssocID="{B9DE21D7-719D-4E65-90F4-5DC5980C858B}" presName="parallelogramComposite" presStyleCnt="0"/>
      <dgm:spPr/>
    </dgm:pt>
    <dgm:pt modelId="{70A002EA-EEE6-4474-87FF-58676B2E0935}" type="pres">
      <dgm:prSet presAssocID="{B9DE21D7-719D-4E65-90F4-5DC5980C858B}" presName="parallelogram1" presStyleLbl="alignNode1" presStyleIdx="14" presStyleCnt="21"/>
      <dgm:spPr/>
      <dgm:t>
        <a:bodyPr/>
        <a:lstStyle/>
        <a:p>
          <a:endParaRPr lang="ru-RU"/>
        </a:p>
      </dgm:t>
    </dgm:pt>
    <dgm:pt modelId="{67A81805-3DEE-40E5-80CB-C92A0DC19091}" type="pres">
      <dgm:prSet presAssocID="{B9DE21D7-719D-4E65-90F4-5DC5980C858B}" presName="parallelogram2" presStyleLbl="alignNode1" presStyleIdx="15" presStyleCnt="21"/>
      <dgm:spPr/>
    </dgm:pt>
    <dgm:pt modelId="{B1527431-C8A3-436E-BC7D-A37E232A08B6}" type="pres">
      <dgm:prSet presAssocID="{B9DE21D7-719D-4E65-90F4-5DC5980C858B}" presName="parallelogram3" presStyleLbl="alignNode1" presStyleIdx="16" presStyleCnt="21"/>
      <dgm:spPr/>
    </dgm:pt>
    <dgm:pt modelId="{C37A6160-E829-4E19-8AE5-2A93DCDB49CE}" type="pres">
      <dgm:prSet presAssocID="{B9DE21D7-719D-4E65-90F4-5DC5980C858B}" presName="parallelogram4" presStyleLbl="alignNode1" presStyleIdx="17" presStyleCnt="21"/>
      <dgm:spPr/>
    </dgm:pt>
    <dgm:pt modelId="{2B45C459-AF29-475E-B3C3-C28241AB1D77}" type="pres">
      <dgm:prSet presAssocID="{B9DE21D7-719D-4E65-90F4-5DC5980C858B}" presName="parallelogram5" presStyleLbl="alignNode1" presStyleIdx="18" presStyleCnt="21"/>
      <dgm:spPr/>
    </dgm:pt>
    <dgm:pt modelId="{0F9F8FDD-3E40-46A8-8E38-08CA17B41FF1}" type="pres">
      <dgm:prSet presAssocID="{B9DE21D7-719D-4E65-90F4-5DC5980C858B}" presName="parallelogram6" presStyleLbl="alignNode1" presStyleIdx="19" presStyleCnt="21"/>
      <dgm:spPr/>
    </dgm:pt>
    <dgm:pt modelId="{FF4B026E-6975-496F-890E-8CAFF5742D71}" type="pres">
      <dgm:prSet presAssocID="{B9DE21D7-719D-4E65-90F4-5DC5980C858B}" presName="parallelogram7" presStyleLbl="alignNode1" presStyleIdx="20" presStyleCnt="21"/>
      <dgm:spPr/>
    </dgm:pt>
  </dgm:ptLst>
  <dgm:cxnLst>
    <dgm:cxn modelId="{2082E6F0-2A11-4CA8-AFC0-1B780471A948}" srcId="{05826A51-3217-423B-8C1B-E639A56125AE}" destId="{42613229-1030-4A1A-BF47-1F8D21E0A53F}" srcOrd="1" destOrd="0" parTransId="{687BF19F-766D-446C-95D6-D1609E897236}" sibTransId="{8EB3A46D-31FE-4219-A6EC-8969D2FA08C2}"/>
    <dgm:cxn modelId="{08303CE6-91B4-497F-B23D-099CE29A7CFE}" srcId="{05826A51-3217-423B-8C1B-E639A56125AE}" destId="{8E194320-B713-49C3-B12F-E21CC87E7B18}" srcOrd="0" destOrd="0" parTransId="{8C4BDBF6-C739-4700-AF69-C568646A7DCA}" sibTransId="{BD654C8E-14FB-47AD-B53D-646A908E3D7E}"/>
    <dgm:cxn modelId="{F711D901-13AD-49BB-AE30-9F4DD848A495}" srcId="{05826A51-3217-423B-8C1B-E639A56125AE}" destId="{B9DE21D7-719D-4E65-90F4-5DC5980C858B}" srcOrd="2" destOrd="0" parTransId="{43EB81E2-C6BF-4905-8A7A-22E8D0AD8096}" sibTransId="{42410A06-34FD-4333-977C-7C61CB74A5FD}"/>
    <dgm:cxn modelId="{8257271B-900A-4162-B5DC-C33A3AC0BE6F}" type="presOf" srcId="{B9DE21D7-719D-4E65-90F4-5DC5980C858B}" destId="{3AA8605D-43C0-4784-BB79-19062F91B1DA}" srcOrd="0" destOrd="0" presId="urn:microsoft.com/office/officeart/2008/layout/VerticalAccentList"/>
    <dgm:cxn modelId="{5F80FBDF-6892-447D-B8B3-C5A92C98472C}" type="presOf" srcId="{42613229-1030-4A1A-BF47-1F8D21E0A53F}" destId="{42BC9365-E999-4942-98D2-08E04E0A740F}" srcOrd="0" destOrd="0" presId="urn:microsoft.com/office/officeart/2008/layout/VerticalAccentList"/>
    <dgm:cxn modelId="{D5E7CBE7-6165-42B9-821B-D4A230E00480}" type="presOf" srcId="{8E194320-B713-49C3-B12F-E21CC87E7B18}" destId="{571DB9EF-E63A-40B5-B136-3901A5F84FAF}" srcOrd="0" destOrd="0" presId="urn:microsoft.com/office/officeart/2008/layout/VerticalAccentList"/>
    <dgm:cxn modelId="{0A84AB69-9300-4209-AD64-91F265BA1A97}" type="presOf" srcId="{05826A51-3217-423B-8C1B-E639A56125AE}" destId="{33948B9C-BAC7-4848-9A80-0F0149269154}" srcOrd="0" destOrd="0" presId="urn:microsoft.com/office/officeart/2008/layout/VerticalAccentList"/>
    <dgm:cxn modelId="{15824B9D-C52F-45DD-B354-9C38D08B3257}" type="presParOf" srcId="{33948B9C-BAC7-4848-9A80-0F0149269154}" destId="{D14D3B4E-0B59-4D09-B752-A3574D7192B3}" srcOrd="0" destOrd="0" presId="urn:microsoft.com/office/officeart/2008/layout/VerticalAccentList"/>
    <dgm:cxn modelId="{DBA8D660-B8DF-4FC7-B1B4-986BD169C3A6}" type="presParOf" srcId="{D14D3B4E-0B59-4D09-B752-A3574D7192B3}" destId="{571DB9EF-E63A-40B5-B136-3901A5F84FAF}" srcOrd="0" destOrd="0" presId="urn:microsoft.com/office/officeart/2008/layout/VerticalAccentList"/>
    <dgm:cxn modelId="{AE1A9DE9-1E26-4F80-905F-C41FBBB060A1}" type="presParOf" srcId="{33948B9C-BAC7-4848-9A80-0F0149269154}" destId="{036C3C35-0DEC-4639-9E78-452B941EFB09}" srcOrd="1" destOrd="0" presId="urn:microsoft.com/office/officeart/2008/layout/VerticalAccentList"/>
    <dgm:cxn modelId="{A456894E-6B6B-47C0-BEDC-9A89B0AE65F9}" type="presParOf" srcId="{036C3C35-0DEC-4639-9E78-452B941EFB09}" destId="{10256D40-595B-455E-8C4C-70124C60716F}" srcOrd="0" destOrd="0" presId="urn:microsoft.com/office/officeart/2008/layout/VerticalAccentList"/>
    <dgm:cxn modelId="{7B625815-DD19-4B67-86AD-A7D3923CAB76}" type="presParOf" srcId="{036C3C35-0DEC-4639-9E78-452B941EFB09}" destId="{4B105DA5-179A-4A97-9ED2-323C354A4BC3}" srcOrd="1" destOrd="0" presId="urn:microsoft.com/office/officeart/2008/layout/VerticalAccentList"/>
    <dgm:cxn modelId="{6D8412B1-801E-4448-9070-DD74C666CB81}" type="presParOf" srcId="{036C3C35-0DEC-4639-9E78-452B941EFB09}" destId="{4FAD9DF2-E8DE-4795-87D8-7631265D4D87}" srcOrd="2" destOrd="0" presId="urn:microsoft.com/office/officeart/2008/layout/VerticalAccentList"/>
    <dgm:cxn modelId="{8641121A-1B5B-46E5-8D96-A9DE9157F0F1}" type="presParOf" srcId="{036C3C35-0DEC-4639-9E78-452B941EFB09}" destId="{6027C200-F628-485F-AC8E-CF467C565583}" srcOrd="3" destOrd="0" presId="urn:microsoft.com/office/officeart/2008/layout/VerticalAccentList"/>
    <dgm:cxn modelId="{F1816720-B69C-4EC4-9BCA-ADCC4CE10A82}" type="presParOf" srcId="{036C3C35-0DEC-4639-9E78-452B941EFB09}" destId="{76127C17-1676-4FDF-A80F-97F54FC0FD22}" srcOrd="4" destOrd="0" presId="urn:microsoft.com/office/officeart/2008/layout/VerticalAccentList"/>
    <dgm:cxn modelId="{070144F3-897A-410A-8768-DB9530491E15}" type="presParOf" srcId="{036C3C35-0DEC-4639-9E78-452B941EFB09}" destId="{5451FEB9-08C9-4CA7-B1BD-77DFDFE660A1}" srcOrd="5" destOrd="0" presId="urn:microsoft.com/office/officeart/2008/layout/VerticalAccentList"/>
    <dgm:cxn modelId="{43E2D73A-EFEF-443C-94AB-1D2CF571FC7D}" type="presParOf" srcId="{036C3C35-0DEC-4639-9E78-452B941EFB09}" destId="{CFD0AD1E-06CF-4DBA-8A0D-E61CE413E17D}" srcOrd="6" destOrd="0" presId="urn:microsoft.com/office/officeart/2008/layout/VerticalAccentList"/>
    <dgm:cxn modelId="{A9D32F86-E11C-4275-9303-F877EE1D0E72}" type="presParOf" srcId="{33948B9C-BAC7-4848-9A80-0F0149269154}" destId="{3BC0B787-894A-4409-A42C-C2EF1EE10ED0}" srcOrd="2" destOrd="0" presId="urn:microsoft.com/office/officeart/2008/layout/VerticalAccentList"/>
    <dgm:cxn modelId="{49887CBB-0DA8-4D08-8D49-52FC5DC34027}" type="presParOf" srcId="{33948B9C-BAC7-4848-9A80-0F0149269154}" destId="{7BFA78FA-FA0A-4775-BD08-B25FD90F143A}" srcOrd="3" destOrd="0" presId="urn:microsoft.com/office/officeart/2008/layout/VerticalAccentList"/>
    <dgm:cxn modelId="{80E8697A-07C6-46B4-BB56-0ECC3D416F15}" type="presParOf" srcId="{7BFA78FA-FA0A-4775-BD08-B25FD90F143A}" destId="{42BC9365-E999-4942-98D2-08E04E0A740F}" srcOrd="0" destOrd="0" presId="urn:microsoft.com/office/officeart/2008/layout/VerticalAccentList"/>
    <dgm:cxn modelId="{193A3BCF-4EB6-4BCB-A68A-1D61529B0759}" type="presParOf" srcId="{33948B9C-BAC7-4848-9A80-0F0149269154}" destId="{F650EB99-51CD-49DA-BDC9-2281E2CFB06C}" srcOrd="4" destOrd="0" presId="urn:microsoft.com/office/officeart/2008/layout/VerticalAccentList"/>
    <dgm:cxn modelId="{4B5F92A2-B697-4614-8B49-C697B36B630F}" type="presParOf" srcId="{F650EB99-51CD-49DA-BDC9-2281E2CFB06C}" destId="{FF9C0D30-C6D5-43EE-BD75-607FEC40E935}" srcOrd="0" destOrd="0" presId="urn:microsoft.com/office/officeart/2008/layout/VerticalAccentList"/>
    <dgm:cxn modelId="{9A8335E6-2C0E-42B2-874B-5FF531252C73}" type="presParOf" srcId="{F650EB99-51CD-49DA-BDC9-2281E2CFB06C}" destId="{73E0E2F1-9BB8-4F2C-9682-7381CCE7669A}" srcOrd="1" destOrd="0" presId="urn:microsoft.com/office/officeart/2008/layout/VerticalAccentList"/>
    <dgm:cxn modelId="{09188B36-5ED5-4319-BD66-12EB4AB931CF}" type="presParOf" srcId="{F650EB99-51CD-49DA-BDC9-2281E2CFB06C}" destId="{E7156158-6035-43F7-B01C-908B4E8D14CD}" srcOrd="2" destOrd="0" presId="urn:microsoft.com/office/officeart/2008/layout/VerticalAccentList"/>
    <dgm:cxn modelId="{BD6574A6-82B5-4CD2-9A6D-D0589BBB892B}" type="presParOf" srcId="{F650EB99-51CD-49DA-BDC9-2281E2CFB06C}" destId="{0F6DF5CA-2812-4C46-90CF-1A8C7D0AA848}" srcOrd="3" destOrd="0" presId="urn:microsoft.com/office/officeart/2008/layout/VerticalAccentList"/>
    <dgm:cxn modelId="{DFF5C92C-7E5F-42F4-8512-5F88A242A70D}" type="presParOf" srcId="{F650EB99-51CD-49DA-BDC9-2281E2CFB06C}" destId="{4EC7F5A1-1EE5-4D36-9F86-2C5A389DCE40}" srcOrd="4" destOrd="0" presId="urn:microsoft.com/office/officeart/2008/layout/VerticalAccentList"/>
    <dgm:cxn modelId="{3732BFD1-FCA7-4B2E-9FAF-DAD2DF0DA27C}" type="presParOf" srcId="{F650EB99-51CD-49DA-BDC9-2281E2CFB06C}" destId="{0F90D51B-C726-40ED-8DF9-CD0CA9BC0A67}" srcOrd="5" destOrd="0" presId="urn:microsoft.com/office/officeart/2008/layout/VerticalAccentList"/>
    <dgm:cxn modelId="{9E5E493B-A998-420D-A285-4968516A1AD1}" type="presParOf" srcId="{F650EB99-51CD-49DA-BDC9-2281E2CFB06C}" destId="{0A406972-C4EC-4EF7-A819-304DC08288FB}" srcOrd="6" destOrd="0" presId="urn:microsoft.com/office/officeart/2008/layout/VerticalAccentList"/>
    <dgm:cxn modelId="{7A86887B-B382-4175-BCF7-F12E5237C613}" type="presParOf" srcId="{33948B9C-BAC7-4848-9A80-0F0149269154}" destId="{C61C7DEE-045B-4A2F-A929-EF8F410C6212}" srcOrd="5" destOrd="0" presId="urn:microsoft.com/office/officeart/2008/layout/VerticalAccentList"/>
    <dgm:cxn modelId="{287AC535-0C94-4297-A4B5-31CAE5ED3135}" type="presParOf" srcId="{33948B9C-BAC7-4848-9A80-0F0149269154}" destId="{92EED339-EB53-46BE-9C92-67E84752A41E}" srcOrd="6" destOrd="0" presId="urn:microsoft.com/office/officeart/2008/layout/VerticalAccentList"/>
    <dgm:cxn modelId="{88F0A1F3-64B8-462A-A465-2BBC89FB8ABA}" type="presParOf" srcId="{92EED339-EB53-46BE-9C92-67E84752A41E}" destId="{3AA8605D-43C0-4784-BB79-19062F91B1DA}" srcOrd="0" destOrd="0" presId="urn:microsoft.com/office/officeart/2008/layout/VerticalAccentList"/>
    <dgm:cxn modelId="{46B1D7DC-8B5E-42DC-A0E0-54CB4E772E9E}" type="presParOf" srcId="{33948B9C-BAC7-4848-9A80-0F0149269154}" destId="{E23719FB-5A86-4A90-8B11-43AF182CC818}" srcOrd="7" destOrd="0" presId="urn:microsoft.com/office/officeart/2008/layout/VerticalAccentList"/>
    <dgm:cxn modelId="{69C15A82-C28A-4043-A62C-99C84355611C}" type="presParOf" srcId="{E23719FB-5A86-4A90-8B11-43AF182CC818}" destId="{70A002EA-EEE6-4474-87FF-58676B2E0935}" srcOrd="0" destOrd="0" presId="urn:microsoft.com/office/officeart/2008/layout/VerticalAccentList"/>
    <dgm:cxn modelId="{B7495B59-48D3-4961-BC82-A0893A3EBBEB}" type="presParOf" srcId="{E23719FB-5A86-4A90-8B11-43AF182CC818}" destId="{67A81805-3DEE-40E5-80CB-C92A0DC19091}" srcOrd="1" destOrd="0" presId="urn:microsoft.com/office/officeart/2008/layout/VerticalAccentList"/>
    <dgm:cxn modelId="{C85CEE9F-9970-46B4-8BE1-25EE7FAB08FE}" type="presParOf" srcId="{E23719FB-5A86-4A90-8B11-43AF182CC818}" destId="{B1527431-C8A3-436E-BC7D-A37E232A08B6}" srcOrd="2" destOrd="0" presId="urn:microsoft.com/office/officeart/2008/layout/VerticalAccentList"/>
    <dgm:cxn modelId="{7F727C57-75DB-4D0F-B0DB-3AAFD479DAD8}" type="presParOf" srcId="{E23719FB-5A86-4A90-8B11-43AF182CC818}" destId="{C37A6160-E829-4E19-8AE5-2A93DCDB49CE}" srcOrd="3" destOrd="0" presId="urn:microsoft.com/office/officeart/2008/layout/VerticalAccentList"/>
    <dgm:cxn modelId="{350D328D-108C-42DF-90EE-5BCE4EFA2223}" type="presParOf" srcId="{E23719FB-5A86-4A90-8B11-43AF182CC818}" destId="{2B45C459-AF29-475E-B3C3-C28241AB1D77}" srcOrd="4" destOrd="0" presId="urn:microsoft.com/office/officeart/2008/layout/VerticalAccentList"/>
    <dgm:cxn modelId="{DCED3B2A-B574-476C-A537-028BE44B90D8}" type="presParOf" srcId="{E23719FB-5A86-4A90-8B11-43AF182CC818}" destId="{0F9F8FDD-3E40-46A8-8E38-08CA17B41FF1}" srcOrd="5" destOrd="0" presId="urn:microsoft.com/office/officeart/2008/layout/VerticalAccentList"/>
    <dgm:cxn modelId="{F302A6C5-683B-4A61-8868-E19AF4C5D87B}" type="presParOf" srcId="{E23719FB-5A86-4A90-8B11-43AF182CC818}" destId="{FF4B026E-6975-496F-890E-8CAFF5742D7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A2396-B28A-464D-8154-11242B7BFDF6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</dgm:pt>
    <dgm:pt modelId="{E9633E26-A0B8-42F1-B1BB-8B5E787B1F56}">
      <dgm:prSet phldrT="[Текст]"/>
      <dgm:spPr/>
      <dgm:t>
        <a:bodyPr/>
        <a:lstStyle/>
        <a:p>
          <a:endParaRPr lang="ru-RU" dirty="0"/>
        </a:p>
      </dgm:t>
    </dgm:pt>
    <dgm:pt modelId="{D1B30824-E89F-4D8A-9E58-30231B2FB306}" type="parTrans" cxnId="{5CE911A1-D014-49D0-A11A-2D9F5A92B5CB}">
      <dgm:prSet/>
      <dgm:spPr/>
      <dgm:t>
        <a:bodyPr/>
        <a:lstStyle/>
        <a:p>
          <a:endParaRPr lang="ru-RU"/>
        </a:p>
      </dgm:t>
    </dgm:pt>
    <dgm:pt modelId="{CF4E6A60-3218-4EA5-B6D7-79911614B2D2}" type="sibTrans" cxnId="{5CE911A1-D014-49D0-A11A-2D9F5A92B5CB}">
      <dgm:prSet/>
      <dgm:spPr/>
      <dgm:t>
        <a:bodyPr/>
        <a:lstStyle/>
        <a:p>
          <a:endParaRPr lang="ru-RU"/>
        </a:p>
      </dgm:t>
    </dgm:pt>
    <dgm:pt modelId="{22B60FC1-D7EA-49DC-9299-C9787DDC89D3}">
      <dgm:prSet phldrT="[Текст]"/>
      <dgm:spPr/>
      <dgm:t>
        <a:bodyPr/>
        <a:lstStyle/>
        <a:p>
          <a:endParaRPr lang="ru-RU" dirty="0"/>
        </a:p>
      </dgm:t>
    </dgm:pt>
    <dgm:pt modelId="{E0AA99C1-0A3D-4ACE-A837-CEEE33577ED2}" type="parTrans" cxnId="{8F34797D-A75A-4B68-A7BC-4A29FBED1F0C}">
      <dgm:prSet/>
      <dgm:spPr/>
      <dgm:t>
        <a:bodyPr/>
        <a:lstStyle/>
        <a:p>
          <a:endParaRPr lang="ru-RU"/>
        </a:p>
      </dgm:t>
    </dgm:pt>
    <dgm:pt modelId="{7FA4875C-4EEB-494B-BF96-98FEE9A53FA6}" type="sibTrans" cxnId="{8F34797D-A75A-4B68-A7BC-4A29FBED1F0C}">
      <dgm:prSet/>
      <dgm:spPr/>
      <dgm:t>
        <a:bodyPr/>
        <a:lstStyle/>
        <a:p>
          <a:endParaRPr lang="ru-RU"/>
        </a:p>
      </dgm:t>
    </dgm:pt>
    <dgm:pt modelId="{82EB7514-FDBE-4657-B711-5D80D7394996}" type="pres">
      <dgm:prSet presAssocID="{985A2396-B28A-464D-8154-11242B7BFDF6}" presName="Name0" presStyleCnt="0">
        <dgm:presLayoutVars>
          <dgm:chMax val="7"/>
          <dgm:dir/>
          <dgm:resizeHandles val="exact"/>
        </dgm:presLayoutVars>
      </dgm:prSet>
      <dgm:spPr/>
    </dgm:pt>
    <dgm:pt modelId="{E97EE7C9-E116-4B9A-A42B-49E9B97F8E61}" type="pres">
      <dgm:prSet presAssocID="{985A2396-B28A-464D-8154-11242B7BFDF6}" presName="ellipse1" presStyleLbl="vennNode1" presStyleIdx="0" presStyleCnt="2" custLinFactNeighborX="-46934" custLinFactNeighborY="66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36C3F-5FFF-49A2-B74F-19DCC0FEAD50}" type="pres">
      <dgm:prSet presAssocID="{985A2396-B28A-464D-8154-11242B7BFDF6}" presName="ellipse2" presStyleLbl="vennNode1" presStyleIdx="1" presStyleCnt="2" custLinFactNeighborX="39773" custLinFactNeighborY="9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05F99-78CE-45A9-8D04-7F4C6C258B15}" type="presOf" srcId="{985A2396-B28A-464D-8154-11242B7BFDF6}" destId="{82EB7514-FDBE-4657-B711-5D80D7394996}" srcOrd="0" destOrd="0" presId="urn:microsoft.com/office/officeart/2005/8/layout/rings+Icon"/>
    <dgm:cxn modelId="{187A4C82-47EF-4219-96BB-5AC41A900712}" type="presOf" srcId="{E9633E26-A0B8-42F1-B1BB-8B5E787B1F56}" destId="{E97EE7C9-E116-4B9A-A42B-49E9B97F8E61}" srcOrd="0" destOrd="0" presId="urn:microsoft.com/office/officeart/2005/8/layout/rings+Icon"/>
    <dgm:cxn modelId="{8F34797D-A75A-4B68-A7BC-4A29FBED1F0C}" srcId="{985A2396-B28A-464D-8154-11242B7BFDF6}" destId="{22B60FC1-D7EA-49DC-9299-C9787DDC89D3}" srcOrd="1" destOrd="0" parTransId="{E0AA99C1-0A3D-4ACE-A837-CEEE33577ED2}" sibTransId="{7FA4875C-4EEB-494B-BF96-98FEE9A53FA6}"/>
    <dgm:cxn modelId="{5CE911A1-D014-49D0-A11A-2D9F5A92B5CB}" srcId="{985A2396-B28A-464D-8154-11242B7BFDF6}" destId="{E9633E26-A0B8-42F1-B1BB-8B5E787B1F56}" srcOrd="0" destOrd="0" parTransId="{D1B30824-E89F-4D8A-9E58-30231B2FB306}" sibTransId="{CF4E6A60-3218-4EA5-B6D7-79911614B2D2}"/>
    <dgm:cxn modelId="{00C830FC-0359-4C96-BDDB-CF59626C9D78}" type="presOf" srcId="{22B60FC1-D7EA-49DC-9299-C9787DDC89D3}" destId="{71436C3F-5FFF-49A2-B74F-19DCC0FEAD50}" srcOrd="0" destOrd="0" presId="urn:microsoft.com/office/officeart/2005/8/layout/rings+Icon"/>
    <dgm:cxn modelId="{CE3F07BA-ACC6-4CBA-886A-72131EBF56C2}" type="presParOf" srcId="{82EB7514-FDBE-4657-B711-5D80D7394996}" destId="{E97EE7C9-E116-4B9A-A42B-49E9B97F8E61}" srcOrd="0" destOrd="0" presId="urn:microsoft.com/office/officeart/2005/8/layout/rings+Icon"/>
    <dgm:cxn modelId="{3E0A533C-D003-4FEB-A906-14526EE80C2C}" type="presParOf" srcId="{82EB7514-FDBE-4657-B711-5D80D7394996}" destId="{71436C3F-5FFF-49A2-B74F-19DCC0FEAD50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DB9EF-E63A-40B5-B136-3901A5F84FAF}">
      <dsp:nvSpPr>
        <dsp:cNvPr id="0" name=""/>
        <dsp:cNvSpPr/>
      </dsp:nvSpPr>
      <dsp:spPr>
        <a:xfrm>
          <a:off x="377189" y="955928"/>
          <a:ext cx="6789420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Принципы</a:t>
          </a:r>
          <a:endParaRPr lang="ru-RU" sz="2200" kern="1200" dirty="0"/>
        </a:p>
      </dsp:txBody>
      <dsp:txXfrm>
        <a:off x="377189" y="955928"/>
        <a:ext cx="6789420" cy="617220"/>
      </dsp:txXfrm>
    </dsp:sp>
    <dsp:sp modelId="{10256D40-595B-455E-8C4C-70124C60716F}">
      <dsp:nvSpPr>
        <dsp:cNvPr id="0" name=""/>
        <dsp:cNvSpPr/>
      </dsp:nvSpPr>
      <dsp:spPr>
        <a:xfrm>
          <a:off x="377189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105DA5-179A-4A97-9ED2-323C354A4BC3}">
      <dsp:nvSpPr>
        <dsp:cNvPr id="0" name=""/>
        <dsp:cNvSpPr/>
      </dsp:nvSpPr>
      <dsp:spPr>
        <a:xfrm>
          <a:off x="1335252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D9DF2-E8DE-4795-87D8-7631265D4D87}">
      <dsp:nvSpPr>
        <dsp:cNvPr id="0" name=""/>
        <dsp:cNvSpPr/>
      </dsp:nvSpPr>
      <dsp:spPr>
        <a:xfrm>
          <a:off x="2293315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7C200-F628-485F-AC8E-CF467C565583}">
      <dsp:nvSpPr>
        <dsp:cNvPr id="0" name=""/>
        <dsp:cNvSpPr/>
      </dsp:nvSpPr>
      <dsp:spPr>
        <a:xfrm>
          <a:off x="3251377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27C17-1676-4FDF-A80F-97F54FC0FD22}">
      <dsp:nvSpPr>
        <dsp:cNvPr id="0" name=""/>
        <dsp:cNvSpPr/>
      </dsp:nvSpPr>
      <dsp:spPr>
        <a:xfrm>
          <a:off x="4209440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1FEB9-08C9-4CA7-B1BD-77DFDFE660A1}">
      <dsp:nvSpPr>
        <dsp:cNvPr id="0" name=""/>
        <dsp:cNvSpPr/>
      </dsp:nvSpPr>
      <dsp:spPr>
        <a:xfrm>
          <a:off x="5167503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0AD1E-06CF-4DBA-8A0D-E61CE413E17D}">
      <dsp:nvSpPr>
        <dsp:cNvPr id="0" name=""/>
        <dsp:cNvSpPr/>
      </dsp:nvSpPr>
      <dsp:spPr>
        <a:xfrm>
          <a:off x="6125565" y="1573148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BC9365-E999-4942-98D2-08E04E0A740F}">
      <dsp:nvSpPr>
        <dsp:cNvPr id="0" name=""/>
        <dsp:cNvSpPr/>
      </dsp:nvSpPr>
      <dsp:spPr>
        <a:xfrm>
          <a:off x="377189" y="1811861"/>
          <a:ext cx="6789420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Техника выполнения упражнений</a:t>
          </a:r>
          <a:endParaRPr lang="ru-RU" sz="2200" kern="1200" dirty="0"/>
        </a:p>
      </dsp:txBody>
      <dsp:txXfrm>
        <a:off x="377189" y="1811861"/>
        <a:ext cx="6789420" cy="617220"/>
      </dsp:txXfrm>
    </dsp:sp>
    <dsp:sp modelId="{FF9C0D30-C6D5-43EE-BD75-607FEC40E935}">
      <dsp:nvSpPr>
        <dsp:cNvPr id="0" name=""/>
        <dsp:cNvSpPr/>
      </dsp:nvSpPr>
      <dsp:spPr>
        <a:xfrm>
          <a:off x="377189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0E2F1-9BB8-4F2C-9682-7381CCE7669A}">
      <dsp:nvSpPr>
        <dsp:cNvPr id="0" name=""/>
        <dsp:cNvSpPr/>
      </dsp:nvSpPr>
      <dsp:spPr>
        <a:xfrm>
          <a:off x="1335252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56158-6035-43F7-B01C-908B4E8D14CD}">
      <dsp:nvSpPr>
        <dsp:cNvPr id="0" name=""/>
        <dsp:cNvSpPr/>
      </dsp:nvSpPr>
      <dsp:spPr>
        <a:xfrm>
          <a:off x="2293315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DF5CA-2812-4C46-90CF-1A8C7D0AA848}">
      <dsp:nvSpPr>
        <dsp:cNvPr id="0" name=""/>
        <dsp:cNvSpPr/>
      </dsp:nvSpPr>
      <dsp:spPr>
        <a:xfrm>
          <a:off x="3251377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7F5A1-1EE5-4D36-9F86-2C5A389DCE40}">
      <dsp:nvSpPr>
        <dsp:cNvPr id="0" name=""/>
        <dsp:cNvSpPr/>
      </dsp:nvSpPr>
      <dsp:spPr>
        <a:xfrm>
          <a:off x="4209440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0D51B-C726-40ED-8DF9-CD0CA9BC0A67}">
      <dsp:nvSpPr>
        <dsp:cNvPr id="0" name=""/>
        <dsp:cNvSpPr/>
      </dsp:nvSpPr>
      <dsp:spPr>
        <a:xfrm>
          <a:off x="5167503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06972-C4EC-4EF7-A819-304DC08288FB}">
      <dsp:nvSpPr>
        <dsp:cNvPr id="0" name=""/>
        <dsp:cNvSpPr/>
      </dsp:nvSpPr>
      <dsp:spPr>
        <a:xfrm>
          <a:off x="6125565" y="2429081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A8605D-43C0-4784-BB79-19062F91B1DA}">
      <dsp:nvSpPr>
        <dsp:cNvPr id="0" name=""/>
        <dsp:cNvSpPr/>
      </dsp:nvSpPr>
      <dsp:spPr>
        <a:xfrm>
          <a:off x="377189" y="2667793"/>
          <a:ext cx="6789420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Особенности и воздействия упражнений на организм</a:t>
          </a:r>
          <a:endParaRPr lang="ru-RU" sz="2200" kern="1200" dirty="0"/>
        </a:p>
      </dsp:txBody>
      <dsp:txXfrm>
        <a:off x="377189" y="2667793"/>
        <a:ext cx="6789420" cy="617220"/>
      </dsp:txXfrm>
    </dsp:sp>
    <dsp:sp modelId="{70A002EA-EEE6-4474-87FF-58676B2E0935}">
      <dsp:nvSpPr>
        <dsp:cNvPr id="0" name=""/>
        <dsp:cNvSpPr/>
      </dsp:nvSpPr>
      <dsp:spPr>
        <a:xfrm>
          <a:off x="377189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81805-3DEE-40E5-80CB-C92A0DC19091}">
      <dsp:nvSpPr>
        <dsp:cNvPr id="0" name=""/>
        <dsp:cNvSpPr/>
      </dsp:nvSpPr>
      <dsp:spPr>
        <a:xfrm>
          <a:off x="1335252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527431-C8A3-436E-BC7D-A37E232A08B6}">
      <dsp:nvSpPr>
        <dsp:cNvPr id="0" name=""/>
        <dsp:cNvSpPr/>
      </dsp:nvSpPr>
      <dsp:spPr>
        <a:xfrm>
          <a:off x="2293315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A6160-E829-4E19-8AE5-2A93DCDB49CE}">
      <dsp:nvSpPr>
        <dsp:cNvPr id="0" name=""/>
        <dsp:cNvSpPr/>
      </dsp:nvSpPr>
      <dsp:spPr>
        <a:xfrm>
          <a:off x="3251377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5C459-AF29-475E-B3C3-C28241AB1D77}">
      <dsp:nvSpPr>
        <dsp:cNvPr id="0" name=""/>
        <dsp:cNvSpPr/>
      </dsp:nvSpPr>
      <dsp:spPr>
        <a:xfrm>
          <a:off x="4209440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F8FDD-3E40-46A8-8E38-08CA17B41FF1}">
      <dsp:nvSpPr>
        <dsp:cNvPr id="0" name=""/>
        <dsp:cNvSpPr/>
      </dsp:nvSpPr>
      <dsp:spPr>
        <a:xfrm>
          <a:off x="5167503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B026E-6975-496F-890E-8CAFF5742D71}">
      <dsp:nvSpPr>
        <dsp:cNvPr id="0" name=""/>
        <dsp:cNvSpPr/>
      </dsp:nvSpPr>
      <dsp:spPr>
        <a:xfrm>
          <a:off x="6125565" y="3285013"/>
          <a:ext cx="905256" cy="15087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E7C9-E116-4B9A-A42B-49E9B97F8E61}">
      <dsp:nvSpPr>
        <dsp:cNvPr id="0" name=""/>
        <dsp:cNvSpPr/>
      </dsp:nvSpPr>
      <dsp:spPr>
        <a:xfrm>
          <a:off x="172152" y="1873537"/>
          <a:ext cx="2824072" cy="2824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585728" y="2287142"/>
        <a:ext cx="1996920" cy="1997061"/>
      </dsp:txXfrm>
    </dsp:sp>
    <dsp:sp modelId="{71436C3F-5FFF-49A2-B74F-19DCC0FEAD50}">
      <dsp:nvSpPr>
        <dsp:cNvPr id="0" name=""/>
        <dsp:cNvSpPr/>
      </dsp:nvSpPr>
      <dsp:spPr>
        <a:xfrm>
          <a:off x="4074350" y="1883632"/>
          <a:ext cx="2824072" cy="2824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487926" y="2297237"/>
        <a:ext cx="1996920" cy="1997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A379F9D-1666-4C03-96BD-FA4D681A8B7C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3758FA5-02F3-4ED1-B527-77CD2D11A5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microsoft.com/office/2007/relationships/hdphoto" Target="../media/hdphoto2.wdp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microsoft.com/office/2007/relationships/hdphoto" Target="../media/hdphoto5.wdp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42392"/>
            <a:ext cx="3744416" cy="4320479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МИНИСТЕРСТВО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ОБРАЗОВАНИЯ </a:t>
            </a:r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>
                <a:solidFill>
                  <a:schemeClr val="tx1"/>
                </a:solidFill>
              </a:rPr>
              <a:t>НАУКИ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РОССИЙСКОЙ</a:t>
            </a:r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ФЕДЕРАЦИИ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Федеральное </a:t>
            </a:r>
            <a:r>
              <a:rPr lang="ru-RU" sz="1400" dirty="0">
                <a:solidFill>
                  <a:schemeClr val="tx1"/>
                </a:solidFill>
              </a:rPr>
              <a:t>государственное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Бюджетное образовательное учреждение инклюзивного </a:t>
            </a:r>
            <a:r>
              <a:rPr lang="ru-RU" sz="1400" dirty="0">
                <a:solidFill>
                  <a:schemeClr val="tx1"/>
                </a:solidFill>
              </a:rPr>
              <a:t>высшего образования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Московский </a:t>
            </a:r>
            <a:r>
              <a:rPr lang="ru-RU" sz="1400" dirty="0" smtClean="0">
                <a:solidFill>
                  <a:schemeClr val="tx1"/>
                </a:solidFill>
              </a:rPr>
              <a:t>государственный гуманитарно-экономический </a:t>
            </a:r>
            <a:r>
              <a:rPr lang="ru-RU" sz="1400" dirty="0">
                <a:solidFill>
                  <a:schemeClr val="tx1"/>
                </a:solidFill>
              </a:rPr>
              <a:t>университет»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7530"/>
            <a:ext cx="26846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87"/>
            <a:ext cx="1543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386104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адаптивной физической культуры – к эффективной инклюзии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7735" y="5651956"/>
            <a:ext cx="688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Сроки реализации проекта с 1 августа 2016 г. по 30 сентября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6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42400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7" y="2564904"/>
            <a:ext cx="5364088" cy="355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881"/>
            <a:ext cx="3194571" cy="211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2127140" cy="302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49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4359130" cy="288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032448" cy="267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7459"/>
            <a:ext cx="2016224" cy="304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48234"/>
            <a:ext cx="3672408" cy="243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1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722"/>
            <a:ext cx="4032976" cy="26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0925"/>
            <a:ext cx="369641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24944"/>
            <a:ext cx="4932040" cy="326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0202"/>
            <a:ext cx="3680004" cy="259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1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40968"/>
            <a:ext cx="1951651" cy="294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02" y="2924944"/>
            <a:ext cx="4824536" cy="31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1813029" cy="273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793"/>
            <a:ext cx="4067944" cy="252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6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6" y="4616268"/>
            <a:ext cx="6781800" cy="16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Тестирование</a:t>
            </a:r>
            <a:endParaRPr lang="ru-RU" sz="3200" dirty="0"/>
          </a:p>
        </p:txBody>
      </p:sp>
      <p:pic>
        <p:nvPicPr>
          <p:cNvPr id="6148" name="Picture 4" descr="\\10.10.11.5\photo\2016\Адаптивная физкультура\11_17_Адаптивная_физкультура\DSC_7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8" y="664359"/>
            <a:ext cx="326155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10.10.11.5\photo\2016\Адаптивная физкультура\11_17_Адаптивная_физкультура\DSC_7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7274"/>
            <a:ext cx="4098253" cy="271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10.10.11.5\photo\2016\Адаптивная физкультура\11_17_Адаптивная_физкультура\DSC_7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3" y="3068960"/>
            <a:ext cx="4075710" cy="2699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10.10.11.5\photo\2016\Адаптивная физкультура\11_17_Адаптивная_физкультура\DSC_7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62" y="3356992"/>
            <a:ext cx="3734558" cy="24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Портфолио</a:t>
            </a:r>
            <a:endParaRPr lang="ru-RU" sz="2800" dirty="0"/>
          </a:p>
        </p:txBody>
      </p:sp>
      <p:pic>
        <p:nvPicPr>
          <p:cNvPr id="9218" name="Picture 2" descr="http://www.mggeu.ru/wp-content/uploads/2016/12/S-y_nkgLFIQ_res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9" y="804095"/>
            <a:ext cx="1252517" cy="22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ggeu.ru/wp-content/uploads/2016/12/O5q_UtGSPy4_res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7611"/>
            <a:ext cx="1321694" cy="22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mggeu.ru/wp-content/uploads/2016/12/NHpg5Q-OgpI_res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04095"/>
            <a:ext cx="1289932" cy="23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.11.5\photo\2016\Адаптивная физкультура\2017_03_27_Адаптивная_физкультура\DSC_2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21" y="758690"/>
            <a:ext cx="2083408" cy="1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25" y="3356992"/>
            <a:ext cx="1519771" cy="229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8994" y="3026661"/>
            <a:ext cx="1507146" cy="227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\\10.10.11.5\photo\2016\Адаптивная физкультура\2017_01_24_Адаптивная_физкультура\DSC_03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7084" y="3788652"/>
            <a:ext cx="2160922" cy="14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10.10.11.5\photo\2016\Адаптивная физкультура\2017_04_12_Адаптивная_физкультура\DSC_32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23374"/>
            <a:ext cx="2306533" cy="152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10.10.11.5\photo\2016\Адаптивная физкультура\2017_04_13_Адаптивная_физкультура\DSC_358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90" y="2301011"/>
            <a:ext cx="2191191" cy="145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639316/v639316458/46ec6/IwXVqYEPc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2952328" cy="3941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https://pp.userapi.com/c836639/v836639458/61141/z9khJaV8k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000398" cy="4006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89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459432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одители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50" name="Picture 2" descr="\\10.10.11.5\photo\2016\Адаптивная физкультура\2017_04_18_Адаптивная_физкультура\DSC_4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979581" cy="462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2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12255" cy="484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01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port90-60-90.com/image/cache/catalog/fitnes-i-aerobika/mjachi-dlja-fitnesa/0/255988897-myach-gimnasticheskij-fitex-65-sm-md1225-65-8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7" y="332656"/>
            <a:ext cx="3499148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://images.ru.prom.st/254270041_w640_h640_cid1249194_pid177499638-ef48f40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11" y="332656"/>
            <a:ext cx="3459647" cy="34596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detskij-magazin.ru/content/files/catalog1/93/big/58132f7c46c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6932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s://media2.24aul.ru/imgs/573ff05863d0d43bbcf688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7" y="3402819"/>
            <a:ext cx="2855872" cy="2798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cook.minemshop.ru/image/audio_cd_covers/10139709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81203"/>
            <a:ext cx="2592288" cy="3120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http://www.classifieds365.net/_content/items/images/32/8951932/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14722"/>
            <a:ext cx="3197565" cy="31775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992888" cy="38862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</a:rPr>
              <a:t>Адаптивная физическая культура</a:t>
            </a:r>
          </a:p>
          <a:p>
            <a:pPr marL="0" indent="0" algn="ctr">
              <a:buNone/>
            </a:pPr>
            <a:r>
              <a:rPr lang="ru-RU" dirty="0"/>
              <a:t>  </a:t>
            </a:r>
            <a:r>
              <a:rPr lang="ru-RU" dirty="0">
                <a:solidFill>
                  <a:schemeClr val="tx1"/>
                </a:solidFill>
              </a:rPr>
              <a:t>неотъемлемый атрибут </a:t>
            </a:r>
            <a:r>
              <a:rPr lang="ru-RU" dirty="0" err="1">
                <a:solidFill>
                  <a:schemeClr val="tx1"/>
                </a:solidFill>
              </a:rPr>
              <a:t>абилитации</a:t>
            </a:r>
            <a:r>
              <a:rPr lang="ru-RU" dirty="0">
                <a:solidFill>
                  <a:schemeClr val="tx1"/>
                </a:solidFill>
              </a:rPr>
              <a:t> и реабилитации детей с нарушениями опорно-двигательного аппарата.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Оказывает конструктивное физиологическое воздействие на  организм детей и подростков в  процесс их  социализации.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30" name="Picture 6" descr="http://www.mggeu.ru/wp-content/uploads/2017/08/123-520x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4953000" cy="233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8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1024136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Разработанная  программа  АФК, включающая в себя занятия на тренажерах, </a:t>
            </a:r>
            <a:r>
              <a:rPr lang="ru-RU" dirty="0" err="1">
                <a:solidFill>
                  <a:srgbClr val="000000"/>
                </a:solidFill>
                <a:ea typeface="Calibri"/>
                <a:cs typeface="Times New Roman"/>
              </a:rPr>
              <a:t>фитбол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-гимнастику и сеансы биологической обратной связи (БОС),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благоприятно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 влияет на здоровье подростков с нарушениями ОДА,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улучшает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 их физическую тренированность и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повышает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 двигательные способности в целом.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952128"/>
          </a:xfrm>
        </p:spPr>
        <p:txBody>
          <a:bodyPr/>
          <a:lstStyle/>
          <a:p>
            <a:pPr algn="ctr"/>
            <a:r>
              <a:rPr lang="ru-RU" dirty="0" smtClean="0"/>
              <a:t>Благодарность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6846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32" y="1089653"/>
            <a:ext cx="2736304" cy="282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7" y="4424018"/>
            <a:ext cx="2975699" cy="834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156381" cy="1363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91" y="4293096"/>
            <a:ext cx="2381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03" y="4185682"/>
            <a:ext cx="2675706" cy="1444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81800" cy="1600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04856" cy="4896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4815" y="464431"/>
            <a:ext cx="299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-гимнастика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\\10.10.11.5\photo\2016\Адаптивная физкультура\12_20_Адаптивная_физкультура\DSC_9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3763"/>
            <a:ext cx="4303264" cy="2850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10.10.11.5\photo\2016\Адаптивная физкультура\12_20_Адаптивная_физкультура\DSC_9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09" y="3212976"/>
            <a:ext cx="4510899" cy="298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10.10.11.5\photo\2016\Адаптивная физкультура\2017_03_23_Адаптивная_физкультура\DSC_16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" y="3683959"/>
            <a:ext cx="3917046" cy="259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\\10.10.11.5\photo\2016\Адаптивная физкультура\2017_04_20_Адаптивная_физкультура\DSC_4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68969"/>
            <a:ext cx="3530734" cy="233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629544"/>
            <a:ext cx="389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Атлетическая гимнастика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\\10.10.11.5\photo\2016\Адаптивная физкультура\2017_04_20_Адаптивная_физкультура\DSC_4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3672"/>
            <a:ext cx="4035271" cy="267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10.10.11.5\photo\2016\Адаптивная физкультура\11_17_Адаптивная_физкультура\DSC_7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14" y="3356992"/>
            <a:ext cx="4038099" cy="267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10.10.11.5\photo\2016\Адаптивная физкультура\11_17_Адаптивная_физкультура\DSC_7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9760"/>
            <a:ext cx="3671566" cy="243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10.10.11.5\photo\2016\Адаптивная физкультура\12_20_Адаптивная_физкультура\DSC_90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39" y="1063814"/>
            <a:ext cx="3513334" cy="2326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371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citomedicine.ru/wp-content/uploads/2013/04/16669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6571"/>
            <a:ext cx="4305672" cy="2870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4s3Gv9FIxQs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23" y="3645024"/>
            <a:ext cx="4271120" cy="2402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xn--80akivdjfp5ac.xn--p1ai/wp-content/uploads/2014/05/IMG_2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7534"/>
            <a:ext cx="3303320" cy="247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isnet.ru/images/goods/43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736304" cy="19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mchesebro.files.wordpress.com/2016/01/open-book.pn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9145016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425147"/>
            <a:ext cx="281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Методика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самостоятельных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занятий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АФК с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фитболами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060848"/>
            <a:ext cx="34855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Фитбол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-гимнастика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атлетическая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гимнастика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для лиц с нарушением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опорно-двигательного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аппарата.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7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4866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3240360" cy="201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3353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53851" y="764704"/>
            <a:ext cx="221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Специалистов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19" y="3028310"/>
            <a:ext cx="164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Родителей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5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48641"/>
              </p:ext>
            </p:extLst>
          </p:nvPr>
        </p:nvGraphicFramePr>
        <p:xfrm>
          <a:off x="900113" y="1341438"/>
          <a:ext cx="7543800" cy="439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6601" y="1772816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Организация занятий</a:t>
            </a:r>
            <a:endParaRPr lang="ru-RU" sz="2200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1306378" y="2276872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араллелограмм 10"/>
          <p:cNvSpPr/>
          <p:nvPr/>
        </p:nvSpPr>
        <p:spPr>
          <a:xfrm>
            <a:off x="2339752" y="2309529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араллелограмм 11"/>
          <p:cNvSpPr/>
          <p:nvPr/>
        </p:nvSpPr>
        <p:spPr>
          <a:xfrm>
            <a:off x="3290808" y="2341424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араллелограмм 12"/>
          <p:cNvSpPr/>
          <p:nvPr/>
        </p:nvSpPr>
        <p:spPr>
          <a:xfrm>
            <a:off x="4283968" y="2341424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араллелограмм 13"/>
          <p:cNvSpPr/>
          <p:nvPr/>
        </p:nvSpPr>
        <p:spPr>
          <a:xfrm>
            <a:off x="5292080" y="2352544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араллелограмм 14"/>
          <p:cNvSpPr/>
          <p:nvPr/>
        </p:nvSpPr>
        <p:spPr>
          <a:xfrm>
            <a:off x="6175711" y="2384967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араллелограмм 15"/>
          <p:cNvSpPr/>
          <p:nvPr/>
        </p:nvSpPr>
        <p:spPr>
          <a:xfrm>
            <a:off x="7141710" y="2416862"/>
            <a:ext cx="905256" cy="150876"/>
          </a:xfrm>
          <a:prstGeom prst="parallelogram">
            <a:avLst>
              <a:gd name="adj" fmla="val 1408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/>
          <p:cNvSpPr txBox="1"/>
          <p:nvPr/>
        </p:nvSpPr>
        <p:spPr>
          <a:xfrm>
            <a:off x="2211634" y="851520"/>
            <a:ext cx="452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Теоретическая часть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4078" y="4945224"/>
            <a:ext cx="6580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/>
              <a:t>Использование наглядности (фотографий)</a:t>
            </a:r>
          </a:p>
        </p:txBody>
      </p:sp>
    </p:spTree>
    <p:extLst>
      <p:ext uri="{BB962C8B-B14F-4D97-AF65-F5344CB8AC3E}">
        <p14:creationId xmlns:p14="http://schemas.microsoft.com/office/powerpoint/2010/main" val="162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9805" y="157120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Практическая часть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9088" y="4066929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Комплексы 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2400" dirty="0" smtClean="0"/>
              <a:t>упражнений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816" y="4066930"/>
            <a:ext cx="2425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</a:t>
            </a:r>
          </a:p>
          <a:p>
            <a:pPr lvl="0" algn="ctr"/>
            <a:r>
              <a:rPr lang="ru-RU" sz="2400" dirty="0" smtClean="0"/>
              <a:t> </a:t>
            </a:r>
            <a:r>
              <a:rPr lang="ru-RU" sz="2400" dirty="0"/>
              <a:t>упражнений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72065327"/>
              </p:ext>
            </p:extLst>
          </p:nvPr>
        </p:nvGraphicFramePr>
        <p:xfrm>
          <a:off x="1115616" y="1196752"/>
          <a:ext cx="7272808" cy="47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1979712" y="1971316"/>
            <a:ext cx="1440160" cy="953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960640" y="1971316"/>
            <a:ext cx="1296144" cy="953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10">
      <a:dk1>
        <a:sysClr val="windowText" lastClr="000000"/>
      </a:dk1>
      <a:lt1>
        <a:sysClr val="window" lastClr="FFFFFF"/>
      </a:lt1>
      <a:dk2>
        <a:srgbClr val="FACBBD"/>
      </a:dk2>
      <a:lt2>
        <a:srgbClr val="F3BF45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Другая 10">
      <a:dk1>
        <a:sysClr val="windowText" lastClr="000000"/>
      </a:dk1>
      <a:lt1>
        <a:sysClr val="window" lastClr="FFFFFF"/>
      </a:lt1>
      <a:dk2>
        <a:srgbClr val="FACBBD"/>
      </a:dk2>
      <a:lt2>
        <a:srgbClr val="F3BF45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1707</TotalTime>
  <Words>171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NewsPrint</vt:lpstr>
      <vt:lpstr>1_NewsPrint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Тестирование</vt:lpstr>
      <vt:lpstr>Портфолио</vt:lpstr>
      <vt:lpstr>Презентация PowerPoint</vt:lpstr>
      <vt:lpstr>Родители</vt:lpstr>
      <vt:lpstr>Презентация PowerPoint</vt:lpstr>
      <vt:lpstr>Презентация PowerPoint</vt:lpstr>
      <vt:lpstr>Заключение</vt:lpstr>
      <vt:lpstr>Благодарность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Збаразская Екатерина Витальевна</dc:creator>
  <cp:lastModifiedBy>Збаразская Екатерина Витальевна</cp:lastModifiedBy>
  <cp:revision>40</cp:revision>
  <dcterms:created xsi:type="dcterms:W3CDTF">2017-09-01T12:48:43Z</dcterms:created>
  <dcterms:modified xsi:type="dcterms:W3CDTF">2017-09-19T06:08:10Z</dcterms:modified>
</cp:coreProperties>
</file>