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3C39-E472-4155-AA71-E0333029EA11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A968-C960-494A-9B58-533B338B1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608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3C39-E472-4155-AA71-E0333029EA11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A968-C960-494A-9B58-533B338B1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94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3C39-E472-4155-AA71-E0333029EA11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A968-C960-494A-9B58-533B338B1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11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3C39-E472-4155-AA71-E0333029EA11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A968-C960-494A-9B58-533B338B1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4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3C39-E472-4155-AA71-E0333029EA11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A968-C960-494A-9B58-533B338B1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08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3C39-E472-4155-AA71-E0333029EA11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A968-C960-494A-9B58-533B338B1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31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3C39-E472-4155-AA71-E0333029EA11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A968-C960-494A-9B58-533B338B1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9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3C39-E472-4155-AA71-E0333029EA11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A968-C960-494A-9B58-533B338B1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90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3C39-E472-4155-AA71-E0333029EA11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A968-C960-494A-9B58-533B338B1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69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3C39-E472-4155-AA71-E0333029EA11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A968-C960-494A-9B58-533B338B1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26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3C39-E472-4155-AA71-E0333029EA11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A968-C960-494A-9B58-533B338B1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3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23C39-E472-4155-AA71-E0333029EA11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0A968-C960-494A-9B58-533B338B1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37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поддержки детей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ситуации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ФГБОУИ </a:t>
            </a: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>ВО «Московский государственный </a:t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гуманитарно-экономический университет»</a:t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42484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Портфолио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участника  проекта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«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От адаптивной физической культуры – к эффективной инклюзии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»</a:t>
            </a:r>
          </a:p>
          <a:p>
            <a:pPr>
              <a:spcBef>
                <a:spcPts val="0"/>
              </a:spcBef>
            </a:pP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2664"/>
            <a:ext cx="1872208" cy="17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meleva\Desktop\image2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80"/>
            <a:ext cx="2049016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0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18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388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2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412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616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330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7" cy="207621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728192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4"/>
            <a:ext cx="2016224" cy="180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3136613"/>
            <a:ext cx="87129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</a:rPr>
              <a:t>с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оздание материально-технической</a:t>
            </a: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методической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основы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адаптивной физической культуры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как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средства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реабилитации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и социальной адаптации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детей подросткового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возраста с нарушениями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опорно-двигательной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системы (ОДС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Calibri"/>
              </a:rPr>
              <a:t>).</a:t>
            </a:r>
          </a:p>
          <a:p>
            <a:pPr lvl="0" algn="just">
              <a:buClr>
                <a:srgbClr val="31B6FD"/>
              </a:buClr>
              <a:buSzPct val="100000"/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01.08.2016 г.-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29.09.2017г.</a:t>
            </a:r>
            <a:endParaRPr lang="ru-RU" sz="16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Остроумова Кристина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30932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8" name="Рисунок 7" descr="DSC_2236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9"/>
          <a:stretch/>
        </p:blipFill>
        <p:spPr>
          <a:xfrm>
            <a:off x="5380360" y="1867669"/>
            <a:ext cx="2864048" cy="3483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529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0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18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SC_206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37" y="0"/>
            <a:ext cx="4602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2530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09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9968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1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2518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1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8656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1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8" y="0"/>
            <a:ext cx="4541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986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16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658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16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366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61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vt:lpstr>
      <vt:lpstr>   Фонд поддержки детей находящихся в трудной  жизненной ситуации ФГБОУИ ВО  «Московский государственный  гуманитарно-экономический университет»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dc:title>
  <dc:creator>Корнеев Владимир Юрьевич</dc:creator>
  <cp:lastModifiedBy>Корнеев Владимир Юрьевич</cp:lastModifiedBy>
  <cp:revision>1</cp:revision>
  <dcterms:created xsi:type="dcterms:W3CDTF">2017-09-04T07:45:27Z</dcterms:created>
  <dcterms:modified xsi:type="dcterms:W3CDTF">2017-09-04T07:47:22Z</dcterms:modified>
</cp:coreProperties>
</file>