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4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9D8-7761-4127-9AFD-AAC0C89899B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AA89-D496-4B51-9DE6-A480F1DF5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00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9D8-7761-4127-9AFD-AAC0C89899B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AA89-D496-4B51-9DE6-A480F1DF5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2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9D8-7761-4127-9AFD-AAC0C89899B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AA89-D496-4B51-9DE6-A480F1DF5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8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9D8-7761-4127-9AFD-AAC0C89899B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AA89-D496-4B51-9DE6-A480F1DF5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86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9D8-7761-4127-9AFD-AAC0C89899B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AA89-D496-4B51-9DE6-A480F1DF5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1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9D8-7761-4127-9AFD-AAC0C89899B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AA89-D496-4B51-9DE6-A480F1DF5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40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9D8-7761-4127-9AFD-AAC0C89899B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AA89-D496-4B51-9DE6-A480F1DF5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9D8-7761-4127-9AFD-AAC0C89899B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AA89-D496-4B51-9DE6-A480F1DF5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9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9D8-7761-4127-9AFD-AAC0C89899B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AA89-D496-4B51-9DE6-A480F1DF5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1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9D8-7761-4127-9AFD-AAC0C89899B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AA89-D496-4B51-9DE6-A480F1DF5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3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9D8-7761-4127-9AFD-AAC0C89899B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5AA89-D496-4B51-9DE6-A480F1DF5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B9D8-7761-4127-9AFD-AAC0C89899B0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5AA89-D496-4B51-9DE6-A480F1DF5B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6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379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904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06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554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908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30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 Никита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IMG_5541.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3" r="5971" b="1"/>
          <a:stretch/>
        </p:blipFill>
        <p:spPr>
          <a:xfrm>
            <a:off x="5324310" y="2030672"/>
            <a:ext cx="3568169" cy="325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4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0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205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7" y="0"/>
            <a:ext cx="4602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25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1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71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2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1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222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67" y="0"/>
            <a:ext cx="463649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40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24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6"/>
            <a:ext cx="45418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SC_2249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7" y="10536"/>
            <a:ext cx="46021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19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3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25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4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227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808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2017-09-04T07:28:34Z</dcterms:created>
  <dcterms:modified xsi:type="dcterms:W3CDTF">2017-09-04T07:31:10Z</dcterms:modified>
</cp:coreProperties>
</file>