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4" r:id="rId1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9332-F438-4F0C-B265-7E584AD095C9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635D-DDFF-4762-B195-ADCB94887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429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9332-F438-4F0C-B265-7E584AD095C9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635D-DDFF-4762-B195-ADCB94887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21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9332-F438-4F0C-B265-7E584AD095C9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635D-DDFF-4762-B195-ADCB94887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33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9332-F438-4F0C-B265-7E584AD095C9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635D-DDFF-4762-B195-ADCB94887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54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9332-F438-4F0C-B265-7E584AD095C9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635D-DDFF-4762-B195-ADCB94887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69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9332-F438-4F0C-B265-7E584AD095C9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635D-DDFF-4762-B195-ADCB94887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25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9332-F438-4F0C-B265-7E584AD095C9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635D-DDFF-4762-B195-ADCB94887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65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9332-F438-4F0C-B265-7E584AD095C9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635D-DDFF-4762-B195-ADCB94887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20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9332-F438-4F0C-B265-7E584AD095C9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635D-DDFF-4762-B195-ADCB94887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28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9332-F438-4F0C-B265-7E584AD095C9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635D-DDFF-4762-B195-ADCB94887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59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9332-F438-4F0C-B265-7E584AD095C9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635D-DDFF-4762-B195-ADCB94887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944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9332-F438-4F0C-B265-7E584AD095C9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5635D-DDFF-4762-B195-ADCB94887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73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поддержки детей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ситуации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ФГБОУИ 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>ВО «Московский государственный </a:t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гуманитарно-экономический университет»</a:t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42484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Портфолио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участника  проекта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«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От адаптивной физической культуры – к эффективной инклюзии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»</a:t>
            </a:r>
          </a:p>
          <a:p>
            <a:pPr>
              <a:spcBef>
                <a:spcPts val="0"/>
              </a:spcBef>
            </a:pP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2664"/>
            <a:ext cx="1872208" cy="17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meleva\Desktop\image2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80"/>
            <a:ext cx="2049016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6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39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607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397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670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0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3703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07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494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09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59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318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7149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8" cy="18027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800200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5"/>
            <a:ext cx="2016224" cy="17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393" y="2075453"/>
            <a:ext cx="8535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 проекта :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оздана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методическая основа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адаптивной физической культуры как средства реабилитации и социальной адаптации детей подросткового возраста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нарушениями опорно-двигательной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системы;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-подготовлена 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методическая база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использованию в рамках АФК базовых и специализированных тренажеров, а также фитбол-гимнастики (комплекс АФК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зависимости от вида заболевания и степени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нарушения;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-проведена секционная работа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АФК в целях реабилитации и социальной адаптации детей-инвалидов с нарушениями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ОДС;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разработаны и изданы методические материалы по адаптивной физической культуре для специалистов по АФК,  и  родителей по использованию фитбол-гимнастики в домашних условиях;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конференция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руководителей, специалистов  организаций, занимающихся вопросами АФК, участников Проекта, заинтересованных руководителей образовательных организаций Москвы, Московской  и </a:t>
            </a:r>
            <a:r>
              <a:rPr lang="ru-RU" sz="1600" b="1" i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Рязанской </a:t>
            </a:r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областей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От АФК – к эффективной инклюзии».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5229200"/>
            <a:ext cx="2123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72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7" cy="207621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728192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4"/>
            <a:ext cx="2016224" cy="180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3136613"/>
            <a:ext cx="87129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оздание материально-технической</a:t>
            </a: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методической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основы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адаптивной физической культуры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как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средства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реабилитации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и социальной адаптации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детей подросткового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возраста с нарушениями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опорно-двигательной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системы (ОДС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buClr>
                <a:srgbClr val="31B6FD"/>
              </a:buClr>
              <a:buSzPct val="100000"/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01.08.2016 г.-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29.09.2017г.</a:t>
            </a:r>
            <a:endParaRPr lang="ru-RU" sz="16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Костров Александр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30932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 descr="DSC_4037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35385"/>
            <a:ext cx="3923927" cy="2598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80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38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095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38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279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38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7392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386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7341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388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1007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389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6221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39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493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200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vt:lpstr>
      <vt:lpstr>   Фонд поддержки детей находящихся в трудной  жизненной ситуации ФГБОУИ ВО  «Московский государственный  гуманитарно-экономический университет»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Фонд поддержки детей находящихся в трудной  жизненной ситуации ФГБОУИ ВО  «Московский государственный  гуманитарно-экономический университет»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dc:title>
  <dc:creator>Корнеев Владимир Юрьевич</dc:creator>
  <cp:lastModifiedBy>Корнеев Владимир Юрьевич</cp:lastModifiedBy>
  <cp:revision>1</cp:revision>
  <dcterms:created xsi:type="dcterms:W3CDTF">2017-09-04T06:51:44Z</dcterms:created>
  <dcterms:modified xsi:type="dcterms:W3CDTF">2017-09-04T06:54:23Z</dcterms:modified>
</cp:coreProperties>
</file>