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81" r:id="rId2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92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20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6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36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25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9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3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0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5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57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98C09-123D-447D-920F-92D7168FA11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1E26-99DE-476E-949C-E37A3F0AE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5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797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675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48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152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2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46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2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849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4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25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668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557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81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Корнеев Никита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403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97187"/>
            <a:ext cx="3950923" cy="2616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9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7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321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8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271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45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07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409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750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314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5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10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780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200</Words>
  <Application>Microsoft Office PowerPoint</Application>
  <PresentationFormat>Экран (4:3)</PresentationFormat>
  <Paragraphs>50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2017-09-04T06:48:03Z</dcterms:created>
  <dcterms:modified xsi:type="dcterms:W3CDTF">2017-09-04T06:51:26Z</dcterms:modified>
</cp:coreProperties>
</file>