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43" autoAdjust="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7C44-EA67-49BC-A4B3-A2D1E64D6497}" type="datetimeFigureOut">
              <a:rPr lang="ru-RU" smtClean="0"/>
              <a:t>19.09.2017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8B5E-4AA3-4334-8483-6C1557E9F59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7C44-EA67-49BC-A4B3-A2D1E64D6497}" type="datetimeFigureOut">
              <a:rPr lang="ru-RU" smtClean="0"/>
              <a:t>19.09.2017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8B5E-4AA3-4334-8483-6C1557E9F59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7C44-EA67-49BC-A4B3-A2D1E64D6497}" type="datetimeFigureOut">
              <a:rPr lang="ru-RU" smtClean="0"/>
              <a:t>19.09.2017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8B5E-4AA3-4334-8483-6C1557E9F597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7C44-EA67-49BC-A4B3-A2D1E64D6497}" type="datetimeFigureOut">
              <a:rPr lang="ru-RU" smtClean="0"/>
              <a:t>19.09.2017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8B5E-4AA3-4334-8483-6C1557E9F59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7C44-EA67-49BC-A4B3-A2D1E64D6497}" type="datetimeFigureOut">
              <a:rPr lang="ru-RU" smtClean="0"/>
              <a:t>19.09.2017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8B5E-4AA3-4334-8483-6C1557E9F59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7C44-EA67-49BC-A4B3-A2D1E64D6497}" type="datetimeFigureOut">
              <a:rPr lang="ru-RU" smtClean="0"/>
              <a:t>19.09.2017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8B5E-4AA3-4334-8483-6C1557E9F59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7C44-EA67-49BC-A4B3-A2D1E64D6497}" type="datetimeFigureOut">
              <a:rPr lang="ru-RU" smtClean="0"/>
              <a:t>19.09.2017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8B5E-4AA3-4334-8483-6C1557E9F59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7C44-EA67-49BC-A4B3-A2D1E64D6497}" type="datetimeFigureOut">
              <a:rPr lang="ru-RU" smtClean="0"/>
              <a:t>19.09.2017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8B5E-4AA3-4334-8483-6C1557E9F59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7C44-EA67-49BC-A4B3-A2D1E64D6497}" type="datetimeFigureOut">
              <a:rPr lang="ru-RU" smtClean="0"/>
              <a:t>19.09.2017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8B5E-4AA3-4334-8483-6C1557E9F59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7C44-EA67-49BC-A4B3-A2D1E64D6497}" type="datetimeFigureOut">
              <a:rPr lang="ru-RU" smtClean="0"/>
              <a:t>19.09.2017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8B5E-4AA3-4334-8483-6C1557E9F59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7C44-EA67-49BC-A4B3-A2D1E64D6497}" type="datetimeFigureOut">
              <a:rPr lang="ru-RU" smtClean="0"/>
              <a:t>19.09.2017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D8B5E-4AA3-4334-8483-6C1557E9F59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CC57C44-EA67-49BC-A4B3-A2D1E64D6497}" type="datetimeFigureOut">
              <a:rPr lang="ru-RU" smtClean="0"/>
              <a:t>19.09.2017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B6D8B5E-4AA3-4334-8483-6C1557E9F59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1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Фонд </a:t>
            </a:r>
            <a:r>
              <a:rPr lang="ru-RU" sz="2200" b="1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поддержки детей,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находящихся в трудной </a:t>
            </a:r>
            <a:b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жизненной ситуации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ФГБОУИ </a:t>
            </a:r>
            <a:r>
              <a:rPr lang="ru-RU" sz="1800" b="1" dirty="0">
                <a:solidFill>
                  <a:schemeClr val="bg1"/>
                </a:solidFill>
                <a:latin typeface="Times New Roman"/>
                <a:ea typeface="Times New Roman"/>
              </a:rPr>
              <a:t>ВО «Московский государственный </a:t>
            </a:r>
            <a:br>
              <a:rPr lang="ru-RU" sz="1800" b="1" dirty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гуманитарно-экономический университет»</a:t>
            </a:r>
            <a:br>
              <a:rPr lang="ru-RU" sz="1800" b="1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1800" b="1" dirty="0">
                <a:solidFill>
                  <a:schemeClr val="bg1"/>
                </a:solidFill>
                <a:latin typeface="Times New Roman"/>
                <a:ea typeface="Times New Roman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schemeClr val="bg1"/>
                </a:solidFill>
                <a:latin typeface="Times New Roman"/>
                <a:ea typeface="Times New Roman"/>
              </a:rPr>
              <a:t/>
            </a:r>
            <a:br>
              <a:rPr lang="ru-RU" sz="1800" b="1" dirty="0" smtClean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1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640960" cy="424847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Конференция </a:t>
            </a: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«От Адаптивной физической культуры- к эффективной инклюзии»</a:t>
            </a:r>
          </a:p>
          <a:p>
            <a:pPr>
              <a:spcBef>
                <a:spcPts val="0"/>
              </a:spcBef>
            </a:pPr>
            <a:endParaRPr lang="ru-RU" sz="2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Aharoni" panose="02010803020104030203" pitchFamily="2" charset="-79"/>
            </a:endParaRPr>
          </a:p>
          <a:p>
            <a:pPr>
              <a:spcBef>
                <a:spcPts val="0"/>
              </a:spcBef>
            </a:pP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Aharoni" panose="02010803020104030203" pitchFamily="2" charset="-79"/>
              </a:rPr>
              <a:t>Подведение итогов по реализации проекта</a:t>
            </a:r>
          </a:p>
          <a:p>
            <a:pPr algn="l">
              <a:spcBef>
                <a:spcPts val="0"/>
              </a:spcBef>
            </a:pPr>
            <a:endParaRPr lang="ru-RU" b="1" i="1" dirty="0" smtClean="0">
              <a:solidFill>
                <a:srgbClr val="0070C0"/>
              </a:solidFill>
              <a:latin typeface="Times New Roman" panose="02020603050405020304" pitchFamily="18" charset="0"/>
              <a:cs typeface="Aharoni" panose="02010803020104030203" pitchFamily="2" charset="-79"/>
            </a:endParaRPr>
          </a:p>
          <a:p>
            <a:pPr lvl="0">
              <a:spcBef>
                <a:spcPts val="0"/>
              </a:spcBef>
              <a:buClr>
                <a:srgbClr val="31B6FD"/>
              </a:buClr>
            </a:pP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реализации: </a:t>
            </a:r>
            <a:r>
              <a:rPr lang="ru-RU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01.08.2016 г.-29.09.2017г.</a:t>
            </a:r>
          </a:p>
          <a:p>
            <a:pPr>
              <a:spcBef>
                <a:spcPts val="0"/>
              </a:spcBef>
            </a:pP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16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16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1600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1600" b="1" i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endParaRPr lang="ru-RU" sz="12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endParaRPr lang="ru-RU" sz="1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1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сентября 2017 года</a:t>
            </a:r>
            <a:endParaRPr lang="ru-RU" sz="1600" b="1" i="1" dirty="0" smtClean="0">
              <a:solidFill>
                <a:srgbClr val="0070C0"/>
              </a:solidFill>
              <a:latin typeface="Times New Roman"/>
              <a:ea typeface="Times New Roman"/>
            </a:endParaRPr>
          </a:p>
        </p:txBody>
      </p:sp>
      <p:pic>
        <p:nvPicPr>
          <p:cNvPr id="1027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2664"/>
            <a:ext cx="1872208" cy="1788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shmeleva\Desktop\image2-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380"/>
            <a:ext cx="2049016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6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72664"/>
            <a:ext cx="8784976" cy="2076216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Фонд </a:t>
            </a:r>
            <a: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поддержки детей</a:t>
            </a:r>
            <a:b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находящихся в трудной </a:t>
            </a:r>
            <a:b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жизненной </a:t>
            </a: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ситуации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prstClr val="white"/>
                </a:solidFill>
                <a:latin typeface="Times New Roman"/>
                <a:ea typeface="Times New Roman"/>
              </a:rPr>
              <a:t>ФГБОУИ ВО </a:t>
            </a:r>
            <a:r>
              <a:rPr lang="ru-RU" sz="18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ru-RU" sz="1800" b="1" dirty="0" smtClean="0">
                <a:solidFill>
                  <a:prstClr val="white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«</a:t>
            </a:r>
            <a:r>
              <a:rPr lang="ru-RU" sz="1800" b="1" dirty="0">
                <a:solidFill>
                  <a:prstClr val="white"/>
                </a:solidFill>
                <a:latin typeface="Times New Roman"/>
                <a:ea typeface="Times New Roman"/>
              </a:rPr>
              <a:t>Московский государственный </a:t>
            </a:r>
            <a:br>
              <a:rPr lang="ru-RU" sz="1800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r>
              <a:rPr lang="ru-RU" sz="1800" b="1" dirty="0">
                <a:solidFill>
                  <a:prstClr val="white"/>
                </a:solidFill>
                <a:latin typeface="Times New Roman"/>
                <a:ea typeface="Times New Roman"/>
              </a:rPr>
              <a:t>гуманитарно-экономический </a:t>
            </a:r>
            <a:r>
              <a:rPr lang="ru-RU" sz="18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университет»</a:t>
            </a:r>
            <a:br>
              <a:rPr lang="ru-RU" sz="1800" b="1" dirty="0" smtClean="0">
                <a:solidFill>
                  <a:prstClr val="white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72664"/>
            <a:ext cx="1728192" cy="163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72664"/>
            <a:ext cx="2016224" cy="180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83768" y="1905507"/>
            <a:ext cx="42484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ru-RU" b="1" dirty="0" smtClean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endParaRPr lang="ru-RU" b="1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5229200"/>
            <a:ext cx="1872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rgbClr val="31B6FD"/>
              </a:buClr>
              <a:buSzPct val="100000"/>
            </a:pPr>
            <a:endParaRPr lang="ru-RU" sz="12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endParaRPr lang="ru-RU" sz="1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endParaRPr lang="ru-RU" sz="1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endParaRPr lang="ru-RU" sz="12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endParaRPr lang="ru-RU" sz="12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endParaRPr lang="ru-RU" sz="12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r>
              <a:rPr lang="ru-RU" sz="1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МГГЭУ</a:t>
            </a:r>
            <a:endParaRPr lang="ru-RU" sz="1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r>
              <a:rPr lang="ru-RU" sz="1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19сентября </a:t>
            </a:r>
            <a:r>
              <a:rPr lang="ru-RU" sz="1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года</a:t>
            </a:r>
            <a:endParaRPr lang="ru-RU" sz="1200" b="1" i="1" dirty="0">
              <a:solidFill>
                <a:srgbClr val="0070C0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600713"/>
              </p:ext>
            </p:extLst>
          </p:nvPr>
        </p:nvGraphicFramePr>
        <p:xfrm>
          <a:off x="287523" y="2132856"/>
          <a:ext cx="8640962" cy="4408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1"/>
                <a:gridCol w="3816424"/>
                <a:gridCol w="4284477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 выступлений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Ф.И.О., должность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875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Приветствие  участников конференции 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Байрамов В.Д., ректор МГГЭУ 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818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 результатах третьего этапа проекта «От АФК  – к эффективной инклюзии»</a:t>
                      </a:r>
                      <a:endParaRPr lang="ru-RU" sz="1400" b="1" i="1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Александровой Екатерины Викторовны-</a:t>
                      </a:r>
                      <a:endParaRPr lang="ru-RU" sz="1400" b="1" i="1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заведующая  кафедры АФК МГГЭУ</a:t>
                      </a:r>
                      <a:endParaRPr kumimoji="0" lang="ru-RU" sz="1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52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«АФК и спорт как инструмент социализации подростков с нарушениями ОДА»</a:t>
                      </a:r>
                      <a:endParaRPr lang="ru-RU" sz="1400" b="1" i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Райдугин Дмитрий</a:t>
                      </a:r>
                      <a:r>
                        <a:rPr lang="ru-RU" sz="14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Сергеевич</a:t>
                      </a:r>
                      <a:r>
                        <a:rPr lang="ru-RU" sz="1400" b="1" i="1" baseline="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доцент кафедры социологии МГГЭУ</a:t>
                      </a:r>
                      <a:endParaRPr lang="ru-RU" sz="1400" b="1" i="1" dirty="0" smtClean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52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«Результаты реализации проекта и перспективы дальнейшего участия в аналогичных мероприятиях»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400" b="1" i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Зуева Марина Сергеевна – руководитель проекта </a:t>
                      </a: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ГКОУ  города Москвы «Специальная (коррекционная) общеобразовательная школа-интернат № 31»</a:t>
                      </a:r>
                    </a:p>
                  </a:txBody>
                  <a:tcPr/>
                </a:tc>
              </a:tr>
              <a:tr h="37300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«Результаты реализации проекта и перспективы дальнейшего участия в аналогичных мероприятиях»</a:t>
                      </a:r>
                      <a:endParaRPr lang="ru-RU" sz="1400" b="1" i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Котова Оксана Петровна –преподаватель физической культуры </a:t>
                      </a: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ГБПОУ Московский государственный образовательный комплекс</a:t>
                      </a:r>
                    </a:p>
                  </a:txBody>
                  <a:tcPr marL="68580" marR="68580" marT="0" marB="0"/>
                </a:tc>
              </a:tr>
              <a:tr h="37300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«Результаты реализации проекта и перспективы дальнейшего участия в аналогичных мероприятиях»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1465" algn="l"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Самохин Виктор Иванович –руководитель проекта ГБПОУ Московской области «Сергиево-Посадский социально-экономический техникум»</a:t>
                      </a:r>
                      <a:endParaRPr lang="ru-RU" sz="1050" b="1" i="1" dirty="0" smtClean="0">
                        <a:solidFill>
                          <a:srgbClr val="0070C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0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72664"/>
            <a:ext cx="8712968" cy="1632843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Фонд </a:t>
            </a:r>
            <a: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поддержки детей</a:t>
            </a:r>
            <a:b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находящихся в трудной </a:t>
            </a:r>
            <a:b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жизненной </a:t>
            </a:r>
            <a:r>
              <a:rPr lang="ru-RU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ситуации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prstClr val="white"/>
                </a:solidFill>
                <a:latin typeface="Times New Roman"/>
                <a:ea typeface="Times New Roman"/>
              </a:rPr>
              <a:t>ФГБОУИ ВО </a:t>
            </a:r>
            <a:r>
              <a:rPr lang="ru-RU" sz="18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ru-RU" sz="1800" b="1" dirty="0" smtClean="0">
                <a:solidFill>
                  <a:prstClr val="white"/>
                </a:solidFill>
                <a:latin typeface="Times New Roman"/>
                <a:ea typeface="Times New Roman"/>
              </a:rPr>
            </a:br>
            <a:r>
              <a:rPr lang="ru-RU" sz="18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«</a:t>
            </a:r>
            <a:r>
              <a:rPr lang="ru-RU" sz="1800" b="1" dirty="0">
                <a:solidFill>
                  <a:prstClr val="white"/>
                </a:solidFill>
                <a:latin typeface="Times New Roman"/>
                <a:ea typeface="Times New Roman"/>
              </a:rPr>
              <a:t>Московский государственный </a:t>
            </a:r>
            <a:br>
              <a:rPr lang="ru-RU" sz="1800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r>
              <a:rPr lang="ru-RU" sz="1800" b="1" dirty="0">
                <a:solidFill>
                  <a:prstClr val="white"/>
                </a:solidFill>
                <a:latin typeface="Times New Roman"/>
                <a:ea typeface="Times New Roman"/>
              </a:rPr>
              <a:t>гуманитарно-экономический </a:t>
            </a:r>
            <a:r>
              <a:rPr lang="ru-RU" sz="1800" b="1" dirty="0" smtClean="0">
                <a:solidFill>
                  <a:prstClr val="white"/>
                </a:solidFill>
                <a:latin typeface="Times New Roman"/>
                <a:ea typeface="Times New Roman"/>
              </a:rPr>
              <a:t>университет»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\\10.10.11.5\#общая папка обмена мггэи\МГГЭИ\ИВЦ\общая документация\Логотипы МГСГИ\МГГЭУ\MGGEI_Logo_Final_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72665"/>
            <a:ext cx="1656184" cy="157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72665"/>
            <a:ext cx="2016224" cy="1632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83768" y="1905507"/>
            <a:ext cx="424847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prstClr val="white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ru-RU" b="1" dirty="0" smtClean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endParaRPr lang="ru-RU" b="1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  <a:t/>
            </a:r>
            <a:br>
              <a:rPr lang="ru-RU" b="1" dirty="0">
                <a:solidFill>
                  <a:prstClr val="white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393" y="2075453"/>
            <a:ext cx="853507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31B6FD"/>
              </a:buClr>
              <a:buSzPct val="100000"/>
            </a:pP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реализации  проекта :</a:t>
            </a:r>
          </a:p>
          <a:p>
            <a:pPr lvl="0" indent="457200" algn="just">
              <a:buClr>
                <a:srgbClr val="31B6FD"/>
              </a:buClr>
              <a:buSzPct val="100000"/>
            </a:pP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с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оздана материально-техническая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методическая основа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адаптивной физической культуры как средства реабилитации и социальной адаптации детей подросткового возраста 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нарушениями опорно-двигательной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системы;</a:t>
            </a:r>
            <a:endParaRPr lang="ru-RU" sz="1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подготовлена  материально-техническая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методическая база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использованию в рамках АФК базовых и специализированных тренажеров, а также фитбол-гимнастики (комплекс АФК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зависимости от вида заболевания и степени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нарушения;</a:t>
            </a:r>
            <a:endParaRPr lang="ru-RU" sz="1400" b="1" i="1" dirty="0">
              <a:solidFill>
                <a:srgbClr val="0070C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indent="457200" algn="just"/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-проведена секционная работа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АФК в целях реабилитации и социальной адаптации детей-инвалидов с нарушениями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ОДС;</a:t>
            </a:r>
          </a:p>
          <a:p>
            <a:pPr marL="285750" algn="just"/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разработаны и изданы методические материалы по адаптивной физической культуре для специалистов по АФК,  и  родителей по использованию фитбол-гимнастики в домашних условиях.</a:t>
            </a:r>
          </a:p>
          <a:p>
            <a:pPr indent="450215" algn="just">
              <a:spcAft>
                <a:spcPts val="0"/>
              </a:spcAft>
            </a:pP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ходе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его реализации,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 дальнейшем совершенствовании техники упражнений, дети получали необходимые знания и умения дальнейшего использования изученных упражнений в повседневной жизни при самостоятельных занятиях. Оценка  результатов реализации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проекта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свидетельствует о  возрастании у всех участников показателей функции равновесия, силовой выносливости мышц спины и брюшного пресса, гибкости. По результатам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мониторинга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можно сделать вывод о  позитивной динамике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проекта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 расширилась география проявления интереса к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проекту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к реализации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проекта 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присоединились пользователи из Латвии и Беларуси,  Украины, Казахстана, США и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других стран.</a:t>
            </a:r>
            <a:endParaRPr lang="ru-RU" sz="1400" b="1" i="1" dirty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0" indent="450215" algn="just">
              <a:spcAft>
                <a:spcPts val="0"/>
              </a:spcAft>
            </a:pP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sz="1200" dirty="0">
                <a:latin typeface="Calibri"/>
                <a:ea typeface="Calibri"/>
                <a:cs typeface="Times New Roman"/>
              </a:rPr>
              <a:t> </a:t>
            </a:r>
          </a:p>
          <a:p>
            <a:pPr indent="457200" algn="just"/>
            <a:endParaRPr lang="ru-RU" sz="1400" b="1" i="1" dirty="0" smtClean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5229200"/>
            <a:ext cx="2016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rgbClr val="31B6FD"/>
              </a:buClr>
              <a:buSzPct val="100000"/>
            </a:pPr>
            <a:endParaRPr lang="ru-RU" sz="12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endParaRPr lang="ru-RU" sz="1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endParaRPr lang="ru-RU" sz="1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endParaRPr lang="ru-RU" sz="12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endParaRPr lang="ru-RU" sz="12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r>
              <a:rPr lang="ru-RU" sz="1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МГГЭУ</a:t>
            </a:r>
            <a:endParaRPr lang="ru-RU" sz="12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buClr>
                <a:srgbClr val="31B6FD"/>
              </a:buClr>
              <a:buSzPct val="100000"/>
            </a:pPr>
            <a:r>
              <a:rPr lang="ru-RU" sz="1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1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2017 года</a:t>
            </a:r>
            <a:endParaRPr lang="ru-RU" sz="1200" b="1" i="1" dirty="0">
              <a:solidFill>
                <a:srgbClr val="0070C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3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634</TotalTime>
  <Words>367</Words>
  <Application>Microsoft Office PowerPoint</Application>
  <PresentationFormat>Экран (4:3)</PresentationFormat>
  <Paragraphs>72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         Фонд поддержки детей, находящихся в трудной  жизненной ситуации  ФГБОУИ ВО «Московский государственный  гуманитарно-экономический университет»     </vt:lpstr>
      <vt:lpstr>   Фонд поддержки детей находящихся в трудной  жизненной ситуации ФГБОУИ ВО  «Московский государственный  гуманитарно-экономический университет»  </vt:lpstr>
      <vt:lpstr>       Фонд поддержки детей находящихся в трудной  жизненной ситуации ФГБОУИ ВО  «Московский государственный  гуманитарно-экономический университет»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Шмелева Надежда Александровна</dc:creator>
  <cp:lastModifiedBy>Шмелева Надежда Александровна</cp:lastModifiedBy>
  <cp:revision>55</cp:revision>
  <cp:lastPrinted>2017-09-07T12:41:40Z</cp:lastPrinted>
  <dcterms:created xsi:type="dcterms:W3CDTF">2017-08-16T10:56:12Z</dcterms:created>
  <dcterms:modified xsi:type="dcterms:W3CDTF">2017-09-19T05:27:38Z</dcterms:modified>
</cp:coreProperties>
</file>