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8743" autoAdjust="0"/>
  </p:normalViewPr>
  <p:slideViewPr>
    <p:cSldViewPr>
      <p:cViewPr varScale="1">
        <p:scale>
          <a:sx n="116" d="100"/>
          <a:sy n="116" d="100"/>
        </p:scale>
        <p:origin x="-1542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dirty="0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 dirty="0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CCC57C44-EA67-49BC-A4B3-A2D1E64D6497}" type="datetimeFigureOut">
              <a:rPr lang="ru-RU" smtClean="0"/>
              <a:t>19.09.2017</a:t>
            </a:fld>
            <a:endParaRPr lang="ru-RU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AB6D8B5E-4AA3-4334-8483-6C1557E9F597}" type="slidenum">
              <a:rPr lang="ru-RU" smtClean="0"/>
              <a:t>‹#›</a:t>
            </a:fld>
            <a:endParaRPr lang="ru-RU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3600451"/>
          </a:xfrm>
        </p:spPr>
        <p:txBody>
          <a:bodyPr>
            <a:normAutofit fontScale="90000"/>
          </a:bodyPr>
          <a:lstStyle/>
          <a:p>
            <a:pPr lvl="0">
              <a:spcBef>
                <a:spcPts val="0"/>
              </a:spcBef>
            </a:pP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000" b="1" dirty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Фонд </a:t>
            </a:r>
            <a:r>
              <a:rPr lang="ru-RU" sz="2200" b="1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поддержки детей,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находящихся в трудной </a:t>
            </a:r>
            <a:b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2200" b="1" dirty="0" smtClean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жизненной ситуации</a:t>
            </a:r>
            <a: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200" b="1" dirty="0">
                <a:solidFill>
                  <a:schemeClr val="bg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ФГБОУИ </a:t>
            </a:r>
            <a:r>
              <a:rPr lang="ru-RU" sz="1800" b="1" dirty="0">
                <a:solidFill>
                  <a:schemeClr val="bg1"/>
                </a:solidFill>
                <a:latin typeface="Times New Roman"/>
                <a:ea typeface="Times New Roman"/>
              </a:rPr>
              <a:t>ВО «Московский государственный </a:t>
            </a:r>
            <a:br>
              <a:rPr lang="ru-RU" sz="1800" b="1" dirty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>гуманитарно-экономический университет»</a:t>
            </a:r>
            <a:b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800" b="1" dirty="0">
                <a:solidFill>
                  <a:schemeClr val="bg1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solidFill>
                  <a:schemeClr val="bg1"/>
                </a:solidFill>
                <a:latin typeface="Times New Roman"/>
                <a:ea typeface="Times New Roman"/>
              </a:rPr>
            </a:br>
            <a: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600" b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31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1520" y="2420888"/>
            <a:ext cx="8640960" cy="4248472"/>
          </a:xfrm>
        </p:spPr>
        <p:txBody>
          <a:bodyPr>
            <a:normAutofit fontScale="85000" lnSpcReduction="20000"/>
          </a:bodyPr>
          <a:lstStyle/>
          <a:p>
            <a:pPr>
              <a:spcBef>
                <a:spcPts val="0"/>
              </a:spcBef>
            </a:pPr>
            <a:endParaRPr lang="ru-RU" sz="2800" b="1" dirty="0" smtClean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endParaRPr lang="ru-RU" sz="28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Aharoni" panose="02010803020104030203" pitchFamily="2" charset="-79"/>
              </a:rPr>
              <a:t>Конференция </a:t>
            </a: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Aharoni" panose="02010803020104030203" pitchFamily="2" charset="-79"/>
              </a:rPr>
              <a:t>«От Адаптивной физической культуры- к эффективной инклюзии»</a:t>
            </a:r>
          </a:p>
          <a:p>
            <a:pPr>
              <a:spcBef>
                <a:spcPts val="0"/>
              </a:spcBef>
            </a:pPr>
            <a:endParaRPr lang="ru-RU" sz="28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Aharoni" panose="02010803020104030203" pitchFamily="2" charset="-79"/>
            </a:endParaRPr>
          </a:p>
          <a:p>
            <a:pPr>
              <a:spcBef>
                <a:spcPts val="0"/>
              </a:spcBef>
            </a:pP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Aharoni" panose="02010803020104030203" pitchFamily="2" charset="-79"/>
              </a:rPr>
              <a:t>Подведение итогов по реализации проекта</a:t>
            </a:r>
          </a:p>
          <a:p>
            <a:pPr algn="l">
              <a:spcBef>
                <a:spcPts val="0"/>
              </a:spcBef>
            </a:pPr>
            <a:endParaRPr lang="ru-RU" b="1" i="1" dirty="0" smtClean="0">
              <a:solidFill>
                <a:srgbClr val="0070C0"/>
              </a:solidFill>
              <a:latin typeface="Times New Roman" panose="02020603050405020304" pitchFamily="18" charset="0"/>
              <a:cs typeface="Aharoni" panose="02010803020104030203" pitchFamily="2" charset="-79"/>
            </a:endParaRPr>
          </a:p>
          <a:p>
            <a:pPr lvl="0">
              <a:spcBef>
                <a:spcPts val="0"/>
              </a:spcBef>
              <a:buClr>
                <a:srgbClr val="31B6FD"/>
              </a:buClr>
            </a:pP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Сроки </a:t>
            </a:r>
            <a:r>
              <a:rPr lang="ru-RU" sz="28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реализации: </a:t>
            </a:r>
            <a:r>
              <a:rPr lang="ru-RU" sz="28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01.08.2016 г.-29.09.2017г.</a:t>
            </a:r>
          </a:p>
          <a:p>
            <a:pPr>
              <a:spcBef>
                <a:spcPts val="0"/>
              </a:spcBef>
            </a:pPr>
            <a:endParaRPr lang="ru-RU" sz="2800" b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l">
              <a:spcBef>
                <a:spcPts val="0"/>
              </a:spcBef>
            </a:pPr>
            <a:endParaRPr lang="ru-RU" b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b="1" i="1" dirty="0" smtClean="0">
              <a:solidFill>
                <a:schemeClr val="accent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</a:pPr>
            <a:endParaRPr lang="ru-RU" sz="1600" b="1" i="1" dirty="0" smtClean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>
              <a:spcBef>
                <a:spcPts val="0"/>
              </a:spcBef>
            </a:pPr>
            <a:r>
              <a:rPr lang="ru-RU" sz="16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 сентября 2017 года</a:t>
            </a:r>
            <a:endParaRPr lang="ru-RU" sz="1600" b="1" i="1" dirty="0" smtClean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  <p:pic>
        <p:nvPicPr>
          <p:cNvPr id="1027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0272" y="272664"/>
            <a:ext cx="1872208" cy="17881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2" descr="C:\Users\shmeleva\Desktop\image2-1.jpe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260380"/>
            <a:ext cx="2049016" cy="1895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01651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72664"/>
            <a:ext cx="8784976" cy="2076216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Фонд </a:t>
            </a: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поддержки детей</a:t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находящихся в трудной </a:t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жизненной </a:t>
            </a: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ситуации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ФГБОУИ ВО </a:t>
            </a: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«</a:t>
            </a: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Московский государственный </a:t>
            </a:r>
            <a:b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гуманитарно-экономический </a:t>
            </a: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университет»</a:t>
            </a:r>
            <a:b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272664"/>
            <a:ext cx="1728192" cy="16328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72664"/>
            <a:ext cx="2016224" cy="18027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83768" y="1905507"/>
            <a:ext cx="42484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b="1" dirty="0" smtClean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endParaRPr lang="ru-RU" b="1" dirty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5229200"/>
            <a:ext cx="1872208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МГГЭУ</a:t>
            </a: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19сентября </a:t>
            </a:r>
            <a:r>
              <a:rPr lang="ru-RU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2017 года</a:t>
            </a:r>
            <a:endParaRPr lang="ru-RU" sz="1200" b="1" i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67600713"/>
              </p:ext>
            </p:extLst>
          </p:nvPr>
        </p:nvGraphicFramePr>
        <p:xfrm>
          <a:off x="287523" y="2132856"/>
          <a:ext cx="8640962" cy="44080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061"/>
                <a:gridCol w="3816424"/>
                <a:gridCol w="4284477"/>
              </a:tblGrid>
              <a:tr h="360040">
                <a:tc>
                  <a:txBody>
                    <a:bodyPr/>
                    <a:lstStyle/>
                    <a:p>
                      <a:pPr algn="ctr"/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</a:t>
                      </a:r>
                    </a:p>
                    <a:p>
                      <a:pPr algn="ctr"/>
                      <a:r>
                        <a:rPr lang="ru-RU" sz="1400" b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Тематика выступлений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Ф.И.О., должность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338755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Приветствие  участников конференции 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Байрамов В.Д., ректор МГГЭУ 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28181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 результатах третьего этапа проекта «От АФК  – к эффективной инклюзии»</a:t>
                      </a:r>
                      <a:endParaRPr lang="ru-RU" sz="1400" b="1" i="1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Александровой Екатерины Викторовны-</a:t>
                      </a:r>
                      <a:endParaRPr lang="ru-RU" sz="1400" b="1" i="1" dirty="0" smtClean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Times New Roman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заведующая  кафедры АФК МГГЭУ</a:t>
                      </a:r>
                      <a:endParaRPr kumimoji="0" lang="ru-RU" sz="1400" b="1" i="1" u="none" strike="noStrike" kern="1200" cap="none" spc="0" normalizeH="0" baseline="0" noProof="0" dirty="0" smtClean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2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«АФК и спорт как инструмент социализации подростков с нарушениями ОДА»</a:t>
                      </a: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Райдугин Дмитрий</a:t>
                      </a:r>
                      <a:r>
                        <a:rPr lang="ru-RU" sz="1400" b="1" i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Сергеевич</a:t>
                      </a:r>
                      <a:r>
                        <a:rPr lang="ru-RU" sz="1400" b="1" i="1" baseline="0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-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 доцент кафедры социологии МГГЭУ</a:t>
                      </a:r>
                      <a:endParaRPr lang="ru-RU" sz="1400" b="1" i="1" dirty="0" smtClean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</a:tr>
              <a:tr h="445283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«Результаты реализации проекта и перспективы дальнейшего участия в аналогичных мероприятиях»</a:t>
                      </a:r>
                    </a:p>
                    <a:p>
                      <a:pPr>
                        <a:lnSpc>
                          <a:spcPct val="100000"/>
                        </a:lnSpc>
                      </a:pPr>
                      <a:endParaRPr lang="ru-RU" sz="1400" b="1" i="1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Зуева Марина Сергеевна – руководитель проекта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ГКОУ  города Москвы «Специальная (коррекционная) общеобразовательная школа-интернат № 31»</a:t>
                      </a:r>
                    </a:p>
                  </a:txBody>
                  <a:tcPr/>
                </a:tc>
              </a:tr>
              <a:tr h="3730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«Результаты реализации проекта и перспективы дальнейшего участия в аналогичных мероприятиях»</a:t>
                      </a:r>
                      <a:endParaRPr lang="ru-RU" sz="1400" b="1" i="1" dirty="0">
                        <a:solidFill>
                          <a:srgbClr val="0070C0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Котова Оксана Петровна –преподаватель физической культуры </a:t>
                      </a: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ГБПОУ Московский государственный образовательный комплекс</a:t>
                      </a:r>
                    </a:p>
                  </a:txBody>
                  <a:tcPr marL="68580" marR="68580" marT="0" marB="0"/>
                </a:tc>
              </a:tr>
              <a:tr h="373006">
                <a:tc>
                  <a:txBody>
                    <a:bodyPr/>
                    <a:lstStyle/>
                    <a:p>
                      <a:r>
                        <a:rPr lang="ru-RU" sz="1200" dirty="0" smtClean="0">
                          <a:solidFill>
                            <a:srgbClr val="0070C0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200" dirty="0">
                        <a:solidFill>
                          <a:srgbClr val="0070C0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400" b="1" i="1" u="none" strike="noStrike" kern="1200" cap="none" spc="0" normalizeH="0" baseline="0" noProof="0" dirty="0" smtClean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«Результаты реализации проекта и перспективы дальнейшего участия в аналогичных мероприятиях»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indent="291465" algn="l">
                        <a:spcAft>
                          <a:spcPts val="0"/>
                        </a:spcAft>
                      </a:pPr>
                      <a:r>
                        <a:rPr lang="ru-RU" sz="1400" b="1" i="1" dirty="0" smtClean="0">
                          <a:solidFill>
                            <a:srgbClr val="0070C0"/>
                          </a:solidFill>
                          <a:effectLst/>
                          <a:latin typeface="Times New Roman"/>
                          <a:ea typeface="Times New Roman"/>
                        </a:rPr>
                        <a:t>Самохин Виктор Иванович –руководитель проекта ГБПОУ Московской области «Сергиево-Посадский социально-экономический техникум»</a:t>
                      </a:r>
                      <a:endParaRPr lang="ru-RU" sz="1050" b="1" i="1" dirty="0" smtClean="0">
                        <a:solidFill>
                          <a:srgbClr val="0070C0"/>
                        </a:solidFill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09066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1520" y="272664"/>
            <a:ext cx="8712968" cy="1632843"/>
          </a:xfrm>
        </p:spPr>
        <p:txBody>
          <a:bodyPr>
            <a:normAutofit fontScale="90000"/>
          </a:bodyPr>
          <a:lstStyle/>
          <a:p>
            <a:pPr>
              <a:spcBef>
                <a:spcPts val="0"/>
              </a:spcBef>
            </a:pP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Фонд </a:t>
            </a: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поддержки детей</a:t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находящихся в трудной </a:t>
            </a:r>
            <a:b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жизненной </a:t>
            </a:r>
            <a:r>
              <a:rPr lang="ru-RU" sz="1800" b="1" dirty="0" smtClean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ситуации</a:t>
            </a:r>
            <a: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1800" b="1" dirty="0" smtClean="0">
                <a:solidFill>
                  <a:schemeClr val="tx1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ФГБОУИ ВО </a:t>
            </a: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«</a:t>
            </a: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Московский государственный </a:t>
            </a:r>
            <a:b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sz="1800" b="1" dirty="0">
                <a:solidFill>
                  <a:prstClr val="white"/>
                </a:solidFill>
                <a:latin typeface="Times New Roman"/>
                <a:ea typeface="Times New Roman"/>
              </a:rPr>
              <a:t>гуманитарно-экономический </a:t>
            </a:r>
            <a:r>
              <a:rPr lang="ru-RU" sz="1800" b="1" dirty="0" smtClean="0">
                <a:solidFill>
                  <a:prstClr val="white"/>
                </a:solidFill>
                <a:latin typeface="Times New Roman"/>
                <a:ea typeface="Times New Roman"/>
              </a:rPr>
              <a:t>университет»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27" name="Picture 3" descr="\\10.10.11.5\#общая папка обмена мггэи\МГГЭИ\ИВЦ\общая документация\Логотипы МГСГИ\МГГЭУ\MGGEI_Logo_Final_6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272665"/>
            <a:ext cx="1656184" cy="15721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72665"/>
            <a:ext cx="2016224" cy="1632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2483768" y="1905507"/>
            <a:ext cx="4248472" cy="20928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/>
            </a:r>
            <a:br>
              <a:rPr lang="ru-RU" sz="2200" dirty="0">
                <a:solidFill>
                  <a:prstClr val="white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</a:b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b="1" dirty="0" smtClean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endParaRPr lang="ru-RU" b="1" dirty="0">
              <a:solidFill>
                <a:prstClr val="white"/>
              </a:solidFill>
              <a:latin typeface="Times New Roman"/>
              <a:ea typeface="Times New Roman"/>
            </a:endParaRPr>
          </a:p>
          <a:p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  <a:t/>
            </a:r>
            <a:br>
              <a:rPr lang="ru-RU" b="1" dirty="0">
                <a:solidFill>
                  <a:prstClr val="white"/>
                </a:solidFill>
                <a:latin typeface="Times New Roman"/>
                <a:ea typeface="Times New Roman"/>
              </a:rPr>
            </a:b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285393" y="2075453"/>
            <a:ext cx="8535079" cy="45858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>
              <a:buClr>
                <a:srgbClr val="31B6FD"/>
              </a:buClr>
              <a:buSzPct val="100000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Итоги реализации  проекта :</a:t>
            </a:r>
          </a:p>
          <a:p>
            <a:pPr lvl="0" indent="457200" algn="just">
              <a:buClr>
                <a:srgbClr val="31B6FD"/>
              </a:buClr>
              <a:buSzPct val="100000"/>
            </a:pP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 с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оздана материально-техническая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методическая основа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адаптивной физической культуры как средства реабилитации и социальной адаптации детей подросткового возраста 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нарушениями опорно-двигательной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системы;</a:t>
            </a:r>
            <a:endParaRPr lang="ru-RU" sz="14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indent="457200" algn="just"/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подготовлена  материально-техническая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методическая база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использованию в рамках АФК базовых и специализированных тренажеров, а также фитбол-гимнастики (комплекс АФК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)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в зависимости от вида заболевания и степени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нарушения;</a:t>
            </a:r>
            <a:endParaRPr lang="ru-RU" sz="1400" b="1" i="1" dirty="0">
              <a:solidFill>
                <a:srgbClr val="0070C0"/>
              </a:solidFill>
              <a:latin typeface="Times New Roman" panose="02020603050405020304" pitchFamily="18" charset="0"/>
              <a:ea typeface="Times New Roman"/>
              <a:cs typeface="Times New Roman" panose="02020603050405020304" pitchFamily="18" charset="0"/>
            </a:endParaRPr>
          </a:p>
          <a:p>
            <a:pPr indent="457200" algn="just"/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-проведена секционная работа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по АФК в целях реабилитации и социальной адаптации детей-инвалидов с нарушениями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ОДС;</a:t>
            </a:r>
          </a:p>
          <a:p>
            <a:pPr marL="285750" algn="just"/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Times New Roman"/>
                <a:cs typeface="Times New Roman" panose="02020603050405020304" pitchFamily="18" charset="0"/>
              </a:rPr>
              <a:t>- разработаны и изданы методические материалы по адаптивной физической культуре для специалистов по АФК,  и  родителей по использованию фитбол-гимнастики в домашних условиях.</a:t>
            </a:r>
          </a:p>
          <a:p>
            <a:pPr indent="450215" algn="just">
              <a:spcAft>
                <a:spcPts val="0"/>
              </a:spcAft>
            </a:pP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В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ходе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его реализации,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 дальнейшем совершенствовании техники упражнений, дети получали необходимые знания и умения дальнейшего использования изученных упражнений в повседневной жизни при самостоятельных занятиях. Оценка  результатов реализации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проекта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свидетельствует о  возрастании у всех участников показателей функции равновесия, силовой выносливости мышц спины и брюшного пресса, гибкости. По результатам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мониторинга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можно сделать вывод о  позитивной динамике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проекта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: расширилась география проявления интереса к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проекту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, к реализации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проекта  </a:t>
            </a: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присоединились пользователи из Латвии и Беларуси,  Украины, Казахстана, США и </a:t>
            </a:r>
            <a:r>
              <a:rPr lang="ru-RU" sz="1400" b="1" i="1" dirty="0" smtClean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других стран.</a:t>
            </a:r>
            <a:endParaRPr lang="ru-RU" sz="1400" b="1" i="1" dirty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  <a:p>
            <a:pPr marL="457200" indent="450215" algn="just">
              <a:spcAft>
                <a:spcPts val="0"/>
              </a:spcAft>
            </a:pPr>
            <a:r>
              <a:rPr lang="ru-RU" sz="1400" b="1" i="1" dirty="0">
                <a:solidFill>
                  <a:srgbClr val="0070C0"/>
                </a:solidFill>
                <a:latin typeface="Times New Roman" panose="02020603050405020304" pitchFamily="18" charset="0"/>
                <a:ea typeface="Calibri"/>
                <a:cs typeface="Times New Roman" panose="02020603050405020304" pitchFamily="18" charset="0"/>
              </a:rPr>
              <a:t> </a:t>
            </a:r>
          </a:p>
          <a:p>
            <a:pPr indent="450215" algn="just">
              <a:spcAft>
                <a:spcPts val="0"/>
              </a:spcAft>
            </a:pPr>
            <a:r>
              <a:rPr lang="ru-RU" sz="1200" dirty="0">
                <a:latin typeface="Calibri"/>
                <a:ea typeface="Calibri"/>
                <a:cs typeface="Times New Roman"/>
              </a:rPr>
              <a:t> </a:t>
            </a:r>
          </a:p>
          <a:p>
            <a:pPr indent="457200" algn="just"/>
            <a:endParaRPr lang="ru-RU" sz="1400" b="1" i="1" dirty="0" smtClean="0">
              <a:solidFill>
                <a:srgbClr val="0070C0"/>
              </a:solidFill>
              <a:latin typeface="Times New Roman" panose="02020603050405020304" pitchFamily="18" charset="0"/>
              <a:ea typeface="Calibri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7020272" y="5229200"/>
            <a:ext cx="2016224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endParaRPr lang="ru-RU" sz="1200" b="1" i="1" dirty="0" smtClean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МГГЭУ</a:t>
            </a:r>
            <a:endParaRPr lang="ru-RU" sz="1200" b="1" i="1" dirty="0">
              <a:solidFill>
                <a:srgbClr val="0070C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r">
              <a:buClr>
                <a:srgbClr val="31B6FD"/>
              </a:buClr>
              <a:buSzPct val="100000"/>
            </a:pPr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19</a:t>
            </a:r>
            <a:r>
              <a:rPr lang="ru-RU" sz="1200" b="1" i="1" dirty="0" smtClean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200" b="1" i="1" dirty="0">
                <a:solidFill>
                  <a:srgbClr val="0070C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сентября 2017 года</a:t>
            </a:r>
            <a:endParaRPr lang="ru-RU" sz="1200" b="1" i="1" dirty="0">
              <a:solidFill>
                <a:srgbClr val="0070C0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76371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634</TotalTime>
  <Words>367</Words>
  <Application>Microsoft Office PowerPoint</Application>
  <PresentationFormat>Экран (4:3)</PresentationFormat>
  <Paragraphs>72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Волна</vt:lpstr>
      <vt:lpstr>         Фонд поддержки детей, находящихся в трудной  жизненной ситуации  ФГБОУИ ВО «Московский государственный  гуманитарно-экономический университет»     </vt:lpstr>
      <vt:lpstr>   Фонд поддержки детей находящихся в трудной  жизненной ситуации ФГБОУИ ВО  «Московский государственный  гуманитарно-экономический университет»  </vt:lpstr>
      <vt:lpstr>       Фонд поддержки детей находящихся в трудной  жизненной ситуации ФГБОУИ ВО  «Московский государственный  гуманитарно-экономический университет»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Шмелева Надежда Александровна</dc:creator>
  <cp:lastModifiedBy>Шмелева Надежда Александровна</cp:lastModifiedBy>
  <cp:revision>55</cp:revision>
  <cp:lastPrinted>2017-09-07T12:41:40Z</cp:lastPrinted>
  <dcterms:created xsi:type="dcterms:W3CDTF">2017-08-16T10:56:12Z</dcterms:created>
  <dcterms:modified xsi:type="dcterms:W3CDTF">2017-09-19T05:27:38Z</dcterms:modified>
</cp:coreProperties>
</file>