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1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74B6-E0B9-4F29-BBD6-239AF3E5CDB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6055-1E75-4DB4-96B8-F7EBDF4A0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5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74B6-E0B9-4F29-BBD6-239AF3E5CDB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6055-1E75-4DB4-96B8-F7EBDF4A0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2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74B6-E0B9-4F29-BBD6-239AF3E5CDB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6055-1E75-4DB4-96B8-F7EBDF4A0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74B6-E0B9-4F29-BBD6-239AF3E5CDB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6055-1E75-4DB4-96B8-F7EBDF4A0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2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74B6-E0B9-4F29-BBD6-239AF3E5CDB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6055-1E75-4DB4-96B8-F7EBDF4A0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9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74B6-E0B9-4F29-BBD6-239AF3E5CDB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6055-1E75-4DB4-96B8-F7EBDF4A0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74B6-E0B9-4F29-BBD6-239AF3E5CDB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6055-1E75-4DB4-96B8-F7EBDF4A0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1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74B6-E0B9-4F29-BBD6-239AF3E5CDB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6055-1E75-4DB4-96B8-F7EBDF4A0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4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74B6-E0B9-4F29-BBD6-239AF3E5CDB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6055-1E75-4DB4-96B8-F7EBDF4A0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9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74B6-E0B9-4F29-BBD6-239AF3E5CDB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6055-1E75-4DB4-96B8-F7EBDF4A0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9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74B6-E0B9-4F29-BBD6-239AF3E5CDB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6055-1E75-4DB4-96B8-F7EBDF4A0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5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74B6-E0B9-4F29-BBD6-239AF3E5CDB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86055-1E75-4DB4-96B8-F7EBDF4A0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2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2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138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3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88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3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86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9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Исаевич Владислав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0350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4823"/>
            <a:ext cx="2284602" cy="3449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4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3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60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4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57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5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828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7" y="0"/>
            <a:ext cx="4602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59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27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2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22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2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98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2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167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2017-09-01T08:52:41Z</dcterms:created>
  <dcterms:modified xsi:type="dcterms:W3CDTF">2017-09-01T08:54:17Z</dcterms:modified>
</cp:coreProperties>
</file>