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8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5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6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6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7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0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0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F0137-BC76-42BB-A390-6431E159CF1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FEDC-175C-4E74-8F52-9F1C5919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0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94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56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97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8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4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81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45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52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65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 Дмитрий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IMG_5538.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40872" r="12617"/>
          <a:stretch/>
        </p:blipFill>
        <p:spPr>
          <a:xfrm>
            <a:off x="5364088" y="2420888"/>
            <a:ext cx="3168352" cy="293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5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4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18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5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03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5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28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91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52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66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2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2017-09-04T07:26:10Z</dcterms:created>
  <dcterms:modified xsi:type="dcterms:W3CDTF">2017-09-04T07:27:51Z</dcterms:modified>
</cp:coreProperties>
</file>