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9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3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4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8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9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8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7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1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4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C388-D743-4F86-ABCA-C6DEF68B98A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59657-57FB-4BE4-B5D3-8EBCBEDA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5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84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51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50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04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2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Хупения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Павел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408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3555" r="58549" b="18979"/>
          <a:stretch/>
        </p:blipFill>
        <p:spPr>
          <a:xfrm>
            <a:off x="6660232" y="1871373"/>
            <a:ext cx="1962755" cy="3409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3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35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0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65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7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2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39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798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2017-09-04T11:49:55Z</dcterms:created>
  <dcterms:modified xsi:type="dcterms:W3CDTF">2017-09-04T11:51:23Z</dcterms:modified>
</cp:coreProperties>
</file>