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59" r:id="rId15"/>
    <p:sldId id="273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57F7-D6F3-4CC4-BDE7-37C770FA661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4FE-4036-4CF8-AB04-B51B4D872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2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57F7-D6F3-4CC4-BDE7-37C770FA661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4FE-4036-4CF8-AB04-B51B4D872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8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57F7-D6F3-4CC4-BDE7-37C770FA661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4FE-4036-4CF8-AB04-B51B4D872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4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57F7-D6F3-4CC4-BDE7-37C770FA661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4FE-4036-4CF8-AB04-B51B4D872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57F7-D6F3-4CC4-BDE7-37C770FA661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4FE-4036-4CF8-AB04-B51B4D872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4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57F7-D6F3-4CC4-BDE7-37C770FA661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4FE-4036-4CF8-AB04-B51B4D872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9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57F7-D6F3-4CC4-BDE7-37C770FA661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4FE-4036-4CF8-AB04-B51B4D872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24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57F7-D6F3-4CC4-BDE7-37C770FA661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4FE-4036-4CF8-AB04-B51B4D872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57F7-D6F3-4CC4-BDE7-37C770FA661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4FE-4036-4CF8-AB04-B51B4D872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9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57F7-D6F3-4CC4-BDE7-37C770FA661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4FE-4036-4CF8-AB04-B51B4D872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1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57F7-D6F3-4CC4-BDE7-37C770FA661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4FE-4036-4CF8-AB04-B51B4D872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3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857F7-D6F3-4CC4-BDE7-37C770FA661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344FE-4036-4CF8-AB04-B51B4D872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4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1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00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2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831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8" y="0"/>
            <a:ext cx="4600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07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3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762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3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82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4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75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09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Холоднов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2434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51356"/>
            <a:ext cx="2304256" cy="3479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4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67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5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73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5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42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6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4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6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17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6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99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0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467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2017-09-01T09:19:11Z</dcterms:created>
  <dcterms:modified xsi:type="dcterms:W3CDTF">2017-09-01T09:21:20Z</dcterms:modified>
</cp:coreProperties>
</file>