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3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2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9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3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8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0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8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8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498C-9A79-4144-BD87-0A841531154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62BF-1D7A-4382-9353-9A581866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1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4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03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5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12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61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95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41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Гусаров Иван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207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57621"/>
            <a:ext cx="3995936" cy="2646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52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9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09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09" y="-12430"/>
            <a:ext cx="461799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7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64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96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22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85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750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2017-09-04T07:15:37Z</dcterms:created>
  <dcterms:modified xsi:type="dcterms:W3CDTF">2017-09-04T07:18:10Z</dcterms:modified>
</cp:coreProperties>
</file>