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7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8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9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4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7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8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0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4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F67F-0B11-4822-931D-86D9EA51670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7D42-E630-4F2F-A468-BD5DD4EC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9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8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35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3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59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76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04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8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Александра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198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29" y="2564904"/>
            <a:ext cx="3906118" cy="258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6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85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6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46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6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61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7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43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7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00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7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47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7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280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2017-09-01T09:17:01Z</dcterms:created>
  <dcterms:modified xsi:type="dcterms:W3CDTF">2017-09-01T09:18:15Z</dcterms:modified>
</cp:coreProperties>
</file>