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4D91-ECE7-4ECC-AF02-4CBA1EB36E6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87C3-D50C-4282-BDCA-D020B0529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2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4D91-ECE7-4ECC-AF02-4CBA1EB36E6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87C3-D50C-4282-BDCA-D020B0529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2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4D91-ECE7-4ECC-AF02-4CBA1EB36E6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87C3-D50C-4282-BDCA-D020B0529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5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4D91-ECE7-4ECC-AF02-4CBA1EB36E6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87C3-D50C-4282-BDCA-D020B0529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8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4D91-ECE7-4ECC-AF02-4CBA1EB36E6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87C3-D50C-4282-BDCA-D020B0529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1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4D91-ECE7-4ECC-AF02-4CBA1EB36E6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87C3-D50C-4282-BDCA-D020B0529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0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4D91-ECE7-4ECC-AF02-4CBA1EB36E6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87C3-D50C-4282-BDCA-D020B0529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3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4D91-ECE7-4ECC-AF02-4CBA1EB36E6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87C3-D50C-4282-BDCA-D020B0529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9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4D91-ECE7-4ECC-AF02-4CBA1EB36E6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87C3-D50C-4282-BDCA-D020B0529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7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4D91-ECE7-4ECC-AF02-4CBA1EB36E6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87C3-D50C-4282-BDCA-D020B0529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7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4D91-ECE7-4ECC-AF02-4CBA1EB36E6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87C3-D50C-4282-BDCA-D020B0529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1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4D91-ECE7-4ECC-AF02-4CBA1EB36E65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D87C3-D50C-4282-BDCA-D020B0529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90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775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08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83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2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554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06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Фирсов Евгений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4097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4" t="19782" r="54953" b="28292"/>
          <a:stretch/>
        </p:blipFill>
        <p:spPr>
          <a:xfrm>
            <a:off x="6084168" y="1844824"/>
            <a:ext cx="2751308" cy="3491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6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38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92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42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24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41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1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041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2017-09-04T11:47:27Z</dcterms:created>
  <dcterms:modified xsi:type="dcterms:W3CDTF">2017-09-04T11:49:31Z</dcterms:modified>
</cp:coreProperties>
</file>