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57" r:id="rId14"/>
    <p:sldId id="271" r:id="rId15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0679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10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276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94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45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0742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768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25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34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426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12CB7-3455-4D0F-972A-CA38A6F6D9D5}" type="datetimeFigureOut">
              <a:rPr lang="ru-RU" smtClean="0"/>
              <a:t>01.09.2017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F44D7-10E0-4E5C-B41A-7242925142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899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00451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поддержки детей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ситуации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ФГБОУИ </a:t>
            </a: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>ВО «Московский государственный </a:t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>гуманитарно-экономический университет»</a:t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/>
                <a:ea typeface="Times New Roman"/>
              </a:rPr>
            </a:br>
            <a: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3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4248472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Портфолио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 участника  проекта </a:t>
            </a:r>
          </a:p>
          <a:p>
            <a:pPr>
              <a:spcBef>
                <a:spcPts val="0"/>
              </a:spcBef>
            </a:pP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«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От адаптивной физической культуры – к эффективной инклюзии</a:t>
            </a:r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Aharoni" panose="02010803020104030203" pitchFamily="2" charset="-79"/>
              </a:rPr>
              <a:t>»</a:t>
            </a:r>
          </a:p>
          <a:p>
            <a:pPr>
              <a:spcBef>
                <a:spcPts val="0"/>
              </a:spcBef>
            </a:pPr>
            <a:endParaRPr lang="ru-RU" sz="28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i="1" dirty="0" smtClean="0">
              <a:solidFill>
                <a:srgbClr val="0070C0"/>
              </a:solidFill>
              <a:latin typeface="Times New Roman" panose="02020603050405020304" pitchFamily="18" charset="0"/>
              <a:cs typeface="Aharoni" panose="02010803020104030203" pitchFamily="2" charset="-79"/>
            </a:endParaRPr>
          </a:p>
          <a:p>
            <a:pPr algn="l">
              <a:spcBef>
                <a:spcPts val="0"/>
              </a:spcBef>
            </a:pPr>
            <a:endParaRPr lang="ru-RU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b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</a:pPr>
            <a:endParaRPr lang="ru-RU" sz="16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 smtClean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72664"/>
            <a:ext cx="1872208" cy="178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shmeleva\Desktop\image2-1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380"/>
            <a:ext cx="2049016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89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15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6373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68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9241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672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77720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33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288" y="0"/>
            <a:ext cx="454183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6742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8" cy="1802789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800200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5"/>
            <a:ext cx="2016224" cy="1716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393" y="2075453"/>
            <a:ext cx="853507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реализации  проекта :</a:t>
            </a:r>
          </a:p>
          <a:p>
            <a:pPr lvl="0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оздана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методическая основа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адаптивной физической культуры как средства реабилитации и социальной адаптации детей подросткового возраста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нарушениями опорно-двигательной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системы;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-подготовлена  материально-техническая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методическая база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использованию в рамках АФК базовых и специализированных тренажеров, а также фитбол-гимнастики (комплекс АФК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зависимости от вида заболевания и степени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нарушения;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-проведена секционная работа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АФК в целях реабилитации и социальной адаптации детей-инвалидов с нарушениями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ОДС;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разработаны и изданы методические материалы по адаптивной физической культуре для специалистов по АФК,  и  родителей по использованию фитбол-гимнастики в домашних условиях;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-проведена  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итоговая конференция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руководителей, специалистов  организаций, занимающихся вопросами АФК, участников Проекта, заинтересованных руководителей образовательных организаций Москвы, Московской  и </a:t>
            </a:r>
            <a:r>
              <a:rPr lang="ru-RU" sz="1600" b="1" i="1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Рязанской </a:t>
            </a:r>
            <a:r>
              <a:rPr lang="ru-RU" sz="1600" b="1" i="1" smtClean="0">
                <a:solidFill>
                  <a:srgbClr val="0070C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областей</a:t>
            </a:r>
          </a:p>
          <a:p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От АФК – к эффективной инклюзии».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020272" y="5229200"/>
            <a:ext cx="2123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1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9283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72664"/>
            <a:ext cx="8712967" cy="2076216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Фонд </a:t>
            </a: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поддержки детей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находящихся в трудной </a:t>
            </a:r>
            <a:b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жизненной </a:t>
            </a:r>
            <a:r>
              <a:rPr lang="ru-RU" sz="1800" b="1" dirty="0" smtClean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ситуации</a:t>
            </a: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ФГБОУИ ВО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«</a:t>
            </a: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Московский государственный </a:t>
            </a:r>
            <a:b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>
                <a:solidFill>
                  <a:prstClr val="white"/>
                </a:solidFill>
                <a:latin typeface="Times New Roman"/>
                <a:ea typeface="Times New Roman"/>
              </a:rPr>
              <a:t>гуманитарно-экономический </a:t>
            </a:r>
            <a: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  <a:t>университет»</a:t>
            </a:r>
            <a:br>
              <a:rPr lang="ru-RU" sz="1800" b="1" dirty="0" smtClean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endParaRPr lang="ru-RU" sz="18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\\10.10.11.5\#общая папка обмена мггэи\МГГЭИ\ИВЦ\общая документация\Логотипы МГСГИ\МГГЭУ\MGGEI_Logo_Final_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72664"/>
            <a:ext cx="1728192" cy="163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72664"/>
            <a:ext cx="2016224" cy="1802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83768" y="1905507"/>
            <a:ext cx="424847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/>
            </a:r>
            <a:br>
              <a:rPr lang="ru-RU" sz="2200" dirty="0">
                <a:solidFill>
                  <a:prstClr val="white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b="1" dirty="0" smtClean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endParaRPr lang="ru-RU" b="1" dirty="0">
              <a:solidFill>
                <a:prstClr val="white"/>
              </a:solidFill>
              <a:latin typeface="Times New Roman"/>
              <a:ea typeface="Times New Roman"/>
            </a:endParaRPr>
          </a:p>
          <a:p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  <a:t/>
            </a:r>
            <a:br>
              <a:rPr lang="ru-RU" b="1" dirty="0">
                <a:solidFill>
                  <a:prstClr val="white"/>
                </a:solidFill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1" y="3136613"/>
            <a:ext cx="8712967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14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проекта: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</a:rPr>
              <a:t>с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оздание материально-технической</a:t>
            </a: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методической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основы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адаптивной физической культуры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как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средства </a:t>
            </a: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реабилитации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и социальной адаптации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детей подросткового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возраста с нарушениями </a:t>
            </a:r>
            <a:endParaRPr lang="ru-RU" sz="1400" dirty="0" smtClean="0">
              <a:solidFill>
                <a:srgbClr val="0070C0"/>
              </a:solidFill>
              <a:latin typeface="Times New Roman"/>
              <a:ea typeface="Calibri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400" dirty="0" smtClean="0">
                <a:solidFill>
                  <a:srgbClr val="0070C0"/>
                </a:solidFill>
                <a:latin typeface="Times New Roman"/>
                <a:ea typeface="Calibri"/>
              </a:rPr>
              <a:t>опорно-двигательной </a:t>
            </a:r>
            <a:r>
              <a:rPr lang="ru-RU" sz="1400" dirty="0">
                <a:solidFill>
                  <a:srgbClr val="0070C0"/>
                </a:solidFill>
                <a:latin typeface="Times New Roman"/>
                <a:ea typeface="Calibri"/>
              </a:rPr>
              <a:t>системы (ОДС</a:t>
            </a:r>
            <a:r>
              <a:rPr lang="ru-RU" sz="1600" dirty="0" smtClean="0">
                <a:solidFill>
                  <a:srgbClr val="0070C0"/>
                </a:solidFill>
                <a:latin typeface="Times New Roman"/>
                <a:ea typeface="Calibri"/>
              </a:rPr>
              <a:t>).</a:t>
            </a:r>
          </a:p>
          <a:p>
            <a:pPr lvl="0" algn="just">
              <a:buClr>
                <a:srgbClr val="31B6FD"/>
              </a:buClr>
              <a:buSzPct val="100000"/>
            </a:pPr>
            <a:endParaRPr lang="ru-RU" sz="16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buClr>
                <a:srgbClr val="31B6FD"/>
              </a:buClr>
              <a:buSzPct val="100000"/>
            </a:pP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Сроки </a:t>
            </a:r>
            <a:r>
              <a:rPr lang="ru-RU" sz="1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реализации проекта: 01.08.2016 г.-</a:t>
            </a:r>
            <a:r>
              <a:rPr lang="ru-RU" sz="16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29.09.2017г.</a:t>
            </a:r>
            <a:endParaRPr lang="ru-RU" sz="1600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endParaRPr lang="ru-RU" sz="3200" b="1" i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Фадеев Максим</a:t>
            </a:r>
            <a:endParaRPr lang="ru-RU" sz="16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92280" y="6309320"/>
            <a:ext cx="1872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МГГЭУ</a:t>
            </a:r>
            <a:endParaRPr lang="ru-RU" sz="1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>
              <a:buClr>
                <a:srgbClr val="31B6FD"/>
              </a:buClr>
              <a:buSzPct val="100000"/>
            </a:pPr>
            <a:r>
              <a:rPr lang="ru-RU" sz="1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 сентября 2017 года</a:t>
            </a:r>
            <a:endParaRPr lang="ru-RU" sz="1200" b="1" i="1" dirty="0">
              <a:solidFill>
                <a:srgbClr val="0070C0"/>
              </a:solidFill>
              <a:latin typeface="Times New Roman"/>
              <a:ea typeface="Times New Roman"/>
            </a:endParaRPr>
          </a:p>
        </p:txBody>
      </p:sp>
      <p:pic>
        <p:nvPicPr>
          <p:cNvPr id="8" name="Рисунок 7" descr="DSC_2417"/>
          <p:cNvPicPr>
            <a:picLocks noGrp="1" noChangeAspect="1"/>
          </p:cNvPicPr>
          <p:nvPr isPhoto="1"/>
        </p:nvPicPr>
        <p:blipFill>
          <a:blip r:embed="rId4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05507"/>
            <a:ext cx="2278418" cy="344032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7441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4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990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52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7126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68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0143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48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136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516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924509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667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6604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_274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0050"/>
            <a:ext cx="9144000" cy="60563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8078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200</Words>
  <Application>Microsoft Office PowerPoint</Application>
  <PresentationFormat>Экран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vt:lpstr>
      <vt:lpstr>   Фонд поддержки детей находящихся в трудной  жизненной ситуации ФГБОУИ ВО  «Московский государственный  гуманитарно-экономический университет»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Фонд поддержки детей находящихся в трудной  жизненной ситуации ФГБОУИ ВО  «Московский государственный  гуманитарно-экономический университет»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Фонд поддержки детей находящихся в трудной  жизненной ситуации  ФГБОУИ ВО «Московский государственный  гуманитарно-экономический университет»     </dc:title>
  <dc:creator>Корнеев Владимир Юрьевич</dc:creator>
  <cp:lastModifiedBy>Корнеев Владимир Юрьевич</cp:lastModifiedBy>
  <cp:revision>1</cp:revision>
  <dcterms:created xsi:type="dcterms:W3CDTF">2017-09-01T09:14:10Z</dcterms:created>
  <dcterms:modified xsi:type="dcterms:W3CDTF">2017-09-01T09:16:22Z</dcterms:modified>
</cp:coreProperties>
</file>