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6" r:id="rId1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9988-5B68-4DAB-B3A6-83E2B497132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E091-8010-4726-B54E-626DA579B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4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9988-5B68-4DAB-B3A6-83E2B497132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E091-8010-4726-B54E-626DA579B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72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9988-5B68-4DAB-B3A6-83E2B497132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E091-8010-4726-B54E-626DA579B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4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9988-5B68-4DAB-B3A6-83E2B497132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E091-8010-4726-B54E-626DA579B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9988-5B68-4DAB-B3A6-83E2B497132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E091-8010-4726-B54E-626DA579B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9988-5B68-4DAB-B3A6-83E2B497132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E091-8010-4726-B54E-626DA579B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0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9988-5B68-4DAB-B3A6-83E2B497132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E091-8010-4726-B54E-626DA579B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3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9988-5B68-4DAB-B3A6-83E2B497132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E091-8010-4726-B54E-626DA579B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77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9988-5B68-4DAB-B3A6-83E2B497132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E091-8010-4726-B54E-626DA579B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4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9988-5B68-4DAB-B3A6-83E2B497132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E091-8010-4726-B54E-626DA579B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5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9988-5B68-4DAB-B3A6-83E2B497132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E091-8010-4726-B54E-626DA579B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2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B9988-5B68-4DAB-B3A6-83E2B4971329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6E091-8010-4726-B54E-626DA579B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1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539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36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2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220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333" y="0"/>
            <a:ext cx="459866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80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6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25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45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108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694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2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Дубовицкий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Артем 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фото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37" y="2395257"/>
            <a:ext cx="3917886" cy="2936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8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22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78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208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37" y="-7526"/>
            <a:ext cx="4602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9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09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9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96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17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599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200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2017-09-04T07:21:04Z</dcterms:created>
  <dcterms:modified xsi:type="dcterms:W3CDTF">2017-09-04T07:23:44Z</dcterms:modified>
</cp:coreProperties>
</file>