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2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3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2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7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1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8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5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1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1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5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9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715B-AE84-4860-B6F1-2859267F216B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06D8-DB2E-4EB7-AB98-8F401CE1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1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73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17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98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Дерюгин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735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98" y="2492895"/>
            <a:ext cx="3913914" cy="2592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9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0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84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1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98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3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64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4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40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5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30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66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73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999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2017-09-01T08:45:51Z</dcterms:created>
  <dcterms:modified xsi:type="dcterms:W3CDTF">2017-09-01T08:47:47Z</dcterms:modified>
</cp:coreProperties>
</file>