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5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3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38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3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8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5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27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11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3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5FAD2-F0ED-48D0-AFB2-F2073A28D2F3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3902A-4E40-41EA-A81B-850A7D7F1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9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9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91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74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584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81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59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50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1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593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4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Демин Захар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04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43" y="2734153"/>
            <a:ext cx="3817557" cy="2528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3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768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83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50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88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06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16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49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38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38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052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2017-09-04T06:45:51Z</dcterms:created>
  <dcterms:modified xsi:type="dcterms:W3CDTF">2017-09-04T06:47:39Z</dcterms:modified>
</cp:coreProperties>
</file>