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99B1-BDC7-4039-9BFE-7F66D85DE153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D509-BBA0-420A-B31A-EAD21A56F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6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99B1-BDC7-4039-9BFE-7F66D85DE153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D509-BBA0-420A-B31A-EAD21A56F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0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99B1-BDC7-4039-9BFE-7F66D85DE153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D509-BBA0-420A-B31A-EAD21A56F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5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99B1-BDC7-4039-9BFE-7F66D85DE153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D509-BBA0-420A-B31A-EAD21A56F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3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99B1-BDC7-4039-9BFE-7F66D85DE153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D509-BBA0-420A-B31A-EAD21A56F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2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99B1-BDC7-4039-9BFE-7F66D85DE153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D509-BBA0-420A-B31A-EAD21A56F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2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99B1-BDC7-4039-9BFE-7F66D85DE153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D509-BBA0-420A-B31A-EAD21A56F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3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99B1-BDC7-4039-9BFE-7F66D85DE153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D509-BBA0-420A-B31A-EAD21A56F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7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99B1-BDC7-4039-9BFE-7F66D85DE153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D509-BBA0-420A-B31A-EAD21A56F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4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99B1-BDC7-4039-9BFE-7F66D85DE153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D509-BBA0-420A-B31A-EAD21A56F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0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99B1-BDC7-4039-9BFE-7F66D85DE153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D509-BBA0-420A-B31A-EAD21A56F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1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C99B1-BDC7-4039-9BFE-7F66D85DE153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D509-BBA0-420A-B31A-EAD21A56F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28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02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08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54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555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56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858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17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 Георгий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IMG_5548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40" y="2036372"/>
            <a:ext cx="2510011" cy="3346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1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8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203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29" y="19374"/>
            <a:ext cx="461197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69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220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7" y="0"/>
            <a:ext cx="4602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38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10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83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7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4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6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014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2017-09-04T07:18:35Z</dcterms:created>
  <dcterms:modified xsi:type="dcterms:W3CDTF">2017-09-04T07:20:41Z</dcterms:modified>
</cp:coreProperties>
</file>