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6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2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3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3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1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5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8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8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849-4CC5-43F0-B914-5D4CA41E240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BBF9-C901-445F-AD74-AD872AE92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73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0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95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0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41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06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5" y="0"/>
            <a:ext cx="5099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71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1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Бурцев Кирилл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830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01" y="2348881"/>
            <a:ext cx="3913912" cy="259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9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16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2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65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2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5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39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07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595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2017-09-01T08:32:27Z</dcterms:created>
  <dcterms:modified xsi:type="dcterms:W3CDTF">2017-09-01T08:34:14Z</dcterms:modified>
</cp:coreProperties>
</file>