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8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3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48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9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65AB-932B-4BA3-A151-2F6C2C47A6C3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4434-51DC-4572-96A4-B36F37DEE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1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5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52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6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3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4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60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07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87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Олег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443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896382"/>
            <a:ext cx="2160239" cy="3219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3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0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4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74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30"/>
            <a:ext cx="4541837" cy="687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443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3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75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8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96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8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9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75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200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2017-09-01T08:25:51Z</dcterms:created>
  <dcterms:modified xsi:type="dcterms:W3CDTF">2017-09-01T08:29:12Z</dcterms:modified>
</cp:coreProperties>
</file>